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notesMasterIdLst>
    <p:notesMasterId r:id="rId20"/>
  </p:notesMasterIdLst>
  <p:sldIdLst>
    <p:sldId id="2422" r:id="rId2"/>
    <p:sldId id="2206" r:id="rId3"/>
    <p:sldId id="2418" r:id="rId4"/>
    <p:sldId id="2409" r:id="rId5"/>
    <p:sldId id="2425" r:id="rId6"/>
    <p:sldId id="2423" r:id="rId7"/>
    <p:sldId id="2424" r:id="rId8"/>
    <p:sldId id="2426" r:id="rId9"/>
    <p:sldId id="2464" r:id="rId10"/>
    <p:sldId id="2421" r:id="rId11"/>
    <p:sldId id="2465" r:id="rId12"/>
    <p:sldId id="2466" r:id="rId13"/>
    <p:sldId id="2467" r:id="rId14"/>
    <p:sldId id="2469" r:id="rId15"/>
    <p:sldId id="2470" r:id="rId16"/>
    <p:sldId id="2471" r:id="rId17"/>
    <p:sldId id="2472" r:id="rId18"/>
    <p:sldId id="2412" r:id="rId19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12" userDrawn="1">
          <p15:clr>
            <a:srgbClr val="A4A3A4"/>
          </p15:clr>
        </p15:guide>
        <p15:guide id="4" pos="14350" userDrawn="1">
          <p15:clr>
            <a:srgbClr val="A4A3A4"/>
          </p15:clr>
        </p15:guide>
        <p15:guide id="5" pos="7678" userDrawn="1">
          <p15:clr>
            <a:srgbClr val="A4A3A4"/>
          </p15:clr>
        </p15:guide>
        <p15:guide id="6" pos="982" userDrawn="1">
          <p15:clr>
            <a:srgbClr val="A4A3A4"/>
          </p15:clr>
        </p15:guide>
        <p15:guide id="8" orient="horz" pos="5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ssandro Muratori" initials="AM" lastIdx="1" clrIdx="0">
    <p:extLst>
      <p:ext uri="{19B8F6BF-5375-455C-9EA6-DF929625EA0E}">
        <p15:presenceInfo xmlns:p15="http://schemas.microsoft.com/office/powerpoint/2012/main" userId="Alessandro Murato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B6E0"/>
    <a:srgbClr val="00704F"/>
    <a:srgbClr val="0A3C57"/>
    <a:srgbClr val="007855"/>
    <a:srgbClr val="AFD4C8"/>
    <a:srgbClr val="7FD0FF"/>
    <a:srgbClr val="78B5AE"/>
    <a:srgbClr val="FAFAFA"/>
    <a:srgbClr val="9DD6EA"/>
    <a:srgbClr val="3871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EF6362-D5B2-4DC0-A1E2-DE10DDE4FDFC}" v="709" dt="2022-11-30T22:28:54.8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6" autoAdjust="0"/>
    <p:restoredTop sz="94291" autoAdjust="0"/>
  </p:normalViewPr>
  <p:slideViewPr>
    <p:cSldViewPr snapToGrid="0" snapToObjects="1">
      <p:cViewPr>
        <p:scale>
          <a:sx n="40" d="100"/>
          <a:sy n="40" d="100"/>
        </p:scale>
        <p:origin x="123" y="285"/>
      </p:cViewPr>
      <p:guideLst>
        <p:guide orient="horz" pos="8112"/>
        <p:guide pos="14350"/>
        <p:guide pos="7678"/>
        <p:guide pos="982"/>
        <p:guide orient="horz" pos="5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Valas" userId="1adc24a35f10ff1a" providerId="LiveId" clId="{8EEF6362-D5B2-4DC0-A1E2-DE10DDE4FDFC}"/>
    <pc:docChg chg="undo redo custSel addSld delSld modSld">
      <pc:chgData name="Igor Valas" userId="1adc24a35f10ff1a" providerId="LiveId" clId="{8EEF6362-D5B2-4DC0-A1E2-DE10DDE4FDFC}" dt="2022-11-30T22:31:11.166" v="1580" actId="20577"/>
      <pc:docMkLst>
        <pc:docMk/>
      </pc:docMkLst>
      <pc:sldChg chg="addSp delSp modSp mod modAnim">
        <pc:chgData name="Igor Valas" userId="1adc24a35f10ff1a" providerId="LiveId" clId="{8EEF6362-D5B2-4DC0-A1E2-DE10DDE4FDFC}" dt="2022-11-30T09:46:45.985" v="257" actId="123"/>
        <pc:sldMkLst>
          <pc:docMk/>
          <pc:sldMk cId="319710040" sldId="2206"/>
        </pc:sldMkLst>
        <pc:spChg chg="mod">
          <ac:chgData name="Igor Valas" userId="1adc24a35f10ff1a" providerId="LiveId" clId="{8EEF6362-D5B2-4DC0-A1E2-DE10DDE4FDFC}" dt="2022-11-30T09:46:45.985" v="257" actId="123"/>
          <ac:spMkLst>
            <pc:docMk/>
            <pc:sldMk cId="319710040" sldId="2206"/>
            <ac:spMk id="4" creationId="{7C5DB217-1A00-445C-896F-DBFC53C11E08}"/>
          </ac:spMkLst>
        </pc:spChg>
        <pc:spChg chg="del mod">
          <ac:chgData name="Igor Valas" userId="1adc24a35f10ff1a" providerId="LiveId" clId="{8EEF6362-D5B2-4DC0-A1E2-DE10DDE4FDFC}" dt="2022-11-30T09:34:53.887" v="126" actId="478"/>
          <ac:spMkLst>
            <pc:docMk/>
            <pc:sldMk cId="319710040" sldId="2206"/>
            <ac:spMk id="5" creationId="{F182DD44-823B-41CB-9F0F-FC19D241E55E}"/>
          </ac:spMkLst>
        </pc:spChg>
        <pc:picChg chg="add del mod">
          <ac:chgData name="Igor Valas" userId="1adc24a35f10ff1a" providerId="LiveId" clId="{8EEF6362-D5B2-4DC0-A1E2-DE10DDE4FDFC}" dt="2022-11-30T09:35:24.620" v="136"/>
          <ac:picMkLst>
            <pc:docMk/>
            <pc:sldMk cId="319710040" sldId="2206"/>
            <ac:picMk id="2" creationId="{1508575A-6DE3-B082-AB54-4502F47CA6E6}"/>
          </ac:picMkLst>
        </pc:picChg>
        <pc:picChg chg="del">
          <ac:chgData name="Igor Valas" userId="1adc24a35f10ff1a" providerId="LiveId" clId="{8EEF6362-D5B2-4DC0-A1E2-DE10DDE4FDFC}" dt="2022-11-30T09:34:49.970" v="125" actId="478"/>
          <ac:picMkLst>
            <pc:docMk/>
            <pc:sldMk cId="319710040" sldId="2206"/>
            <ac:picMk id="6" creationId="{B30780AE-0473-482C-84B7-7EA07DA60F0B}"/>
          </ac:picMkLst>
        </pc:picChg>
        <pc:picChg chg="del mod">
          <ac:chgData name="Igor Valas" userId="1adc24a35f10ff1a" providerId="LiveId" clId="{8EEF6362-D5B2-4DC0-A1E2-DE10DDE4FDFC}" dt="2022-11-30T09:34:45.836" v="123" actId="478"/>
          <ac:picMkLst>
            <pc:docMk/>
            <pc:sldMk cId="319710040" sldId="2206"/>
            <ac:picMk id="7" creationId="{C79E21B7-0408-465E-8ABA-66B66BEC3251}"/>
          </ac:picMkLst>
        </pc:picChg>
        <pc:picChg chg="del mod">
          <ac:chgData name="Igor Valas" userId="1adc24a35f10ff1a" providerId="LiveId" clId="{8EEF6362-D5B2-4DC0-A1E2-DE10DDE4FDFC}" dt="2022-11-30T09:34:47.860" v="124" actId="478"/>
          <ac:picMkLst>
            <pc:docMk/>
            <pc:sldMk cId="319710040" sldId="2206"/>
            <ac:picMk id="8" creationId="{47C98266-A243-41A1-8D69-01E3BEA48EB9}"/>
          </ac:picMkLst>
        </pc:picChg>
      </pc:sldChg>
      <pc:sldChg chg="modSp mod modTransition modAnim">
        <pc:chgData name="Igor Valas" userId="1adc24a35f10ff1a" providerId="LiveId" clId="{8EEF6362-D5B2-4DC0-A1E2-DE10DDE4FDFC}" dt="2022-11-30T21:21:32.808" v="800" actId="5793"/>
        <pc:sldMkLst>
          <pc:docMk/>
          <pc:sldMk cId="1110683947" sldId="2409"/>
        </pc:sldMkLst>
        <pc:spChg chg="mod">
          <ac:chgData name="Igor Valas" userId="1adc24a35f10ff1a" providerId="LiveId" clId="{8EEF6362-D5B2-4DC0-A1E2-DE10DDE4FDFC}" dt="2022-11-30T21:21:32.808" v="800" actId="5793"/>
          <ac:spMkLst>
            <pc:docMk/>
            <pc:sldMk cId="1110683947" sldId="2409"/>
            <ac:spMk id="7" creationId="{790B0C0A-0EED-4D78-B921-4C4571C2A911}"/>
          </ac:spMkLst>
        </pc:spChg>
      </pc:sldChg>
      <pc:sldChg chg="del">
        <pc:chgData name="Igor Valas" userId="1adc24a35f10ff1a" providerId="LiveId" clId="{8EEF6362-D5B2-4DC0-A1E2-DE10DDE4FDFC}" dt="2022-11-30T09:22:50.657" v="1" actId="47"/>
        <pc:sldMkLst>
          <pc:docMk/>
          <pc:sldMk cId="3662598102" sldId="2411"/>
        </pc:sldMkLst>
      </pc:sldChg>
      <pc:sldChg chg="addSp delSp modSp add del mod">
        <pc:chgData name="Igor Valas" userId="1adc24a35f10ff1a" providerId="LiveId" clId="{8EEF6362-D5B2-4DC0-A1E2-DE10DDE4FDFC}" dt="2022-11-30T09:26:41.960" v="119" actId="26606"/>
        <pc:sldMkLst>
          <pc:docMk/>
          <pc:sldMk cId="2275821594" sldId="2412"/>
        </pc:sldMkLst>
        <pc:spChg chg="add del">
          <ac:chgData name="Igor Valas" userId="1adc24a35f10ff1a" providerId="LiveId" clId="{8EEF6362-D5B2-4DC0-A1E2-DE10DDE4FDFC}" dt="2022-11-30T09:26:41.960" v="119" actId="26606"/>
          <ac:spMkLst>
            <pc:docMk/>
            <pc:sldMk cId="2275821594" sldId="2412"/>
            <ac:spMk id="4" creationId="{BB0327D5-90E4-4348-AF5C-30A8860985A3}"/>
          </ac:spMkLst>
        </pc:spChg>
        <pc:graphicFrameChg chg="add del">
          <ac:chgData name="Igor Valas" userId="1adc24a35f10ff1a" providerId="LiveId" clId="{8EEF6362-D5B2-4DC0-A1E2-DE10DDE4FDFC}" dt="2022-11-30T09:26:39.681" v="116" actId="26606"/>
          <ac:graphicFrameMkLst>
            <pc:docMk/>
            <pc:sldMk cId="2275821594" sldId="2412"/>
            <ac:graphicFrameMk id="9" creationId="{6BD74EDB-5E17-E069-6AA9-164778F64219}"/>
          </ac:graphicFrameMkLst>
        </pc:graphicFrameChg>
        <pc:graphicFrameChg chg="add del">
          <ac:chgData name="Igor Valas" userId="1adc24a35f10ff1a" providerId="LiveId" clId="{8EEF6362-D5B2-4DC0-A1E2-DE10DDE4FDFC}" dt="2022-11-30T09:26:41.950" v="118" actId="26606"/>
          <ac:graphicFrameMkLst>
            <pc:docMk/>
            <pc:sldMk cId="2275821594" sldId="2412"/>
            <ac:graphicFrameMk id="11" creationId="{7A1262C7-0D2B-20BA-BCB8-7E0716950704}"/>
          </ac:graphicFrameMkLst>
        </pc:graphicFrameChg>
        <pc:graphicFrameChg chg="add">
          <ac:chgData name="Igor Valas" userId="1adc24a35f10ff1a" providerId="LiveId" clId="{8EEF6362-D5B2-4DC0-A1E2-DE10DDE4FDFC}" dt="2022-11-30T09:26:41.960" v="119" actId="26606"/>
          <ac:graphicFrameMkLst>
            <pc:docMk/>
            <pc:sldMk cId="2275821594" sldId="2412"/>
            <ac:graphicFrameMk id="13" creationId="{6BD74EDB-5E17-E069-6AA9-164778F64219}"/>
          </ac:graphicFrameMkLst>
        </pc:graphicFrameChg>
        <pc:picChg chg="add mod">
          <ac:chgData name="Igor Valas" userId="1adc24a35f10ff1a" providerId="LiveId" clId="{8EEF6362-D5B2-4DC0-A1E2-DE10DDE4FDFC}" dt="2022-11-30T09:26:16.189" v="114" actId="14100"/>
          <ac:picMkLst>
            <pc:docMk/>
            <pc:sldMk cId="2275821594" sldId="2412"/>
            <ac:picMk id="2" creationId="{CE7BCF3A-BDC4-C450-96B2-FC007F615017}"/>
          </ac:picMkLst>
        </pc:picChg>
      </pc:sldChg>
      <pc:sldChg chg="del">
        <pc:chgData name="Igor Valas" userId="1adc24a35f10ff1a" providerId="LiveId" clId="{8EEF6362-D5B2-4DC0-A1E2-DE10DDE4FDFC}" dt="2022-11-30T09:24:58.418" v="105" actId="2696"/>
        <pc:sldMkLst>
          <pc:docMk/>
          <pc:sldMk cId="2024881757" sldId="2416"/>
        </pc:sldMkLst>
      </pc:sldChg>
      <pc:sldChg chg="addSp modSp add mod">
        <pc:chgData name="Igor Valas" userId="1adc24a35f10ff1a" providerId="LiveId" clId="{8EEF6362-D5B2-4DC0-A1E2-DE10DDE4FDFC}" dt="2022-11-30T09:39:42.633" v="205" actId="20577"/>
        <pc:sldMkLst>
          <pc:docMk/>
          <pc:sldMk cId="470264018" sldId="2418"/>
        </pc:sldMkLst>
        <pc:spChg chg="add mod">
          <ac:chgData name="Igor Valas" userId="1adc24a35f10ff1a" providerId="LiveId" clId="{8EEF6362-D5B2-4DC0-A1E2-DE10DDE4FDFC}" dt="2022-11-30T09:39:33.384" v="201" actId="20577"/>
          <ac:spMkLst>
            <pc:docMk/>
            <pc:sldMk cId="470264018" sldId="2418"/>
            <ac:spMk id="3" creationId="{46430E00-665A-2070-E2ED-72874E97DC87}"/>
          </ac:spMkLst>
        </pc:spChg>
        <pc:spChg chg="mod">
          <ac:chgData name="Igor Valas" userId="1adc24a35f10ff1a" providerId="LiveId" clId="{8EEF6362-D5B2-4DC0-A1E2-DE10DDE4FDFC}" dt="2022-11-30T09:39:42.633" v="205" actId="20577"/>
          <ac:spMkLst>
            <pc:docMk/>
            <pc:sldMk cId="470264018" sldId="2418"/>
            <ac:spMk id="10" creationId="{D4F987E0-BD42-4E9F-9D9F-2B9C0BD2D46C}"/>
          </ac:spMkLst>
        </pc:spChg>
      </pc:sldChg>
      <pc:sldChg chg="del">
        <pc:chgData name="Igor Valas" userId="1adc24a35f10ff1a" providerId="LiveId" clId="{8EEF6362-D5B2-4DC0-A1E2-DE10DDE4FDFC}" dt="2022-11-30T21:26:58.932" v="919" actId="2696"/>
        <pc:sldMkLst>
          <pc:docMk/>
          <pc:sldMk cId="3989021313" sldId="2420"/>
        </pc:sldMkLst>
      </pc:sldChg>
      <pc:sldChg chg="del">
        <pc:chgData name="Igor Valas" userId="1adc24a35f10ff1a" providerId="LiveId" clId="{8EEF6362-D5B2-4DC0-A1E2-DE10DDE4FDFC}" dt="2022-11-30T21:26:54.205" v="918" actId="2696"/>
        <pc:sldMkLst>
          <pc:docMk/>
          <pc:sldMk cId="1134053494" sldId="2421"/>
        </pc:sldMkLst>
      </pc:sldChg>
      <pc:sldChg chg="modSp add mod">
        <pc:chgData name="Igor Valas" userId="1adc24a35f10ff1a" providerId="LiveId" clId="{8EEF6362-D5B2-4DC0-A1E2-DE10DDE4FDFC}" dt="2022-11-30T22:31:11.166" v="1580" actId="20577"/>
        <pc:sldMkLst>
          <pc:docMk/>
          <pc:sldMk cId="2510341617" sldId="2421"/>
        </pc:sldMkLst>
        <pc:spChg chg="mod">
          <ac:chgData name="Igor Valas" userId="1adc24a35f10ff1a" providerId="LiveId" clId="{8EEF6362-D5B2-4DC0-A1E2-DE10DDE4FDFC}" dt="2022-11-30T22:31:11.166" v="1580" actId="20577"/>
          <ac:spMkLst>
            <pc:docMk/>
            <pc:sldMk cId="2510341617" sldId="2421"/>
            <ac:spMk id="7" creationId="{790B0C0A-0EED-4D78-B921-4C4571C2A911}"/>
          </ac:spMkLst>
        </pc:spChg>
      </pc:sldChg>
      <pc:sldChg chg="addSp delSp modSp add mod">
        <pc:chgData name="Igor Valas" userId="1adc24a35f10ff1a" providerId="LiveId" clId="{8EEF6362-D5B2-4DC0-A1E2-DE10DDE4FDFC}" dt="2022-11-30T09:34:39.201" v="122"/>
        <pc:sldMkLst>
          <pc:docMk/>
          <pc:sldMk cId="4100268430" sldId="2422"/>
        </pc:sldMkLst>
        <pc:spChg chg="mod">
          <ac:chgData name="Igor Valas" userId="1adc24a35f10ff1a" providerId="LiveId" clId="{8EEF6362-D5B2-4DC0-A1E2-DE10DDE4FDFC}" dt="2022-11-30T09:23:14.077" v="28" actId="20577"/>
          <ac:spMkLst>
            <pc:docMk/>
            <pc:sldMk cId="4100268430" sldId="2422"/>
            <ac:spMk id="6" creationId="{A06AE568-F8D5-45B2-BD32-DC11B6B5D55C}"/>
          </ac:spMkLst>
        </pc:spChg>
        <pc:picChg chg="add del mod">
          <ac:chgData name="Igor Valas" userId="1adc24a35f10ff1a" providerId="LiveId" clId="{8EEF6362-D5B2-4DC0-A1E2-DE10DDE4FDFC}" dt="2022-11-30T09:34:39.201" v="122"/>
          <ac:picMkLst>
            <pc:docMk/>
            <pc:sldMk cId="4100268430" sldId="2422"/>
            <ac:picMk id="2" creationId="{18434C5E-853A-E5C0-4D18-2186D3D461DB}"/>
          </ac:picMkLst>
        </pc:picChg>
      </pc:sldChg>
      <pc:sldChg chg="modSp add modAnim">
        <pc:chgData name="Igor Valas" userId="1adc24a35f10ff1a" providerId="LiveId" clId="{8EEF6362-D5B2-4DC0-A1E2-DE10DDE4FDFC}" dt="2022-11-30T22:26:42.306" v="1575" actId="15"/>
        <pc:sldMkLst>
          <pc:docMk/>
          <pc:sldMk cId="1286445072" sldId="2423"/>
        </pc:sldMkLst>
        <pc:spChg chg="mod">
          <ac:chgData name="Igor Valas" userId="1adc24a35f10ff1a" providerId="LiveId" clId="{8EEF6362-D5B2-4DC0-A1E2-DE10DDE4FDFC}" dt="2022-11-30T22:26:42.306" v="1575" actId="15"/>
          <ac:spMkLst>
            <pc:docMk/>
            <pc:sldMk cId="1286445072" sldId="2423"/>
            <ac:spMk id="7" creationId="{790B0C0A-0EED-4D78-B921-4C4571C2A911}"/>
          </ac:spMkLst>
        </pc:spChg>
      </pc:sldChg>
      <pc:sldChg chg="modSp add modAnim">
        <pc:chgData name="Igor Valas" userId="1adc24a35f10ff1a" providerId="LiveId" clId="{8EEF6362-D5B2-4DC0-A1E2-DE10DDE4FDFC}" dt="2022-11-30T22:28:54.883" v="1576" actId="115"/>
        <pc:sldMkLst>
          <pc:docMk/>
          <pc:sldMk cId="481513432" sldId="2424"/>
        </pc:sldMkLst>
        <pc:spChg chg="mod">
          <ac:chgData name="Igor Valas" userId="1adc24a35f10ff1a" providerId="LiveId" clId="{8EEF6362-D5B2-4DC0-A1E2-DE10DDE4FDFC}" dt="2022-11-30T22:28:54.883" v="1576" actId="115"/>
          <ac:spMkLst>
            <pc:docMk/>
            <pc:sldMk cId="481513432" sldId="2424"/>
            <ac:spMk id="7" creationId="{790B0C0A-0EED-4D78-B921-4C4571C2A911}"/>
          </ac:spMkLst>
        </pc:spChg>
      </pc:sldChg>
      <pc:sldChg chg="modSp add modAnim">
        <pc:chgData name="Igor Valas" userId="1adc24a35f10ff1a" providerId="LiveId" clId="{8EEF6362-D5B2-4DC0-A1E2-DE10DDE4FDFC}" dt="2022-11-30T22:26:28.131" v="1573" actId="207"/>
        <pc:sldMkLst>
          <pc:docMk/>
          <pc:sldMk cId="3585838427" sldId="2425"/>
        </pc:sldMkLst>
        <pc:spChg chg="mod">
          <ac:chgData name="Igor Valas" userId="1adc24a35f10ff1a" providerId="LiveId" clId="{8EEF6362-D5B2-4DC0-A1E2-DE10DDE4FDFC}" dt="2022-11-30T22:26:28.131" v="1573" actId="207"/>
          <ac:spMkLst>
            <pc:docMk/>
            <pc:sldMk cId="3585838427" sldId="2425"/>
            <ac:spMk id="7" creationId="{790B0C0A-0EED-4D78-B921-4C4571C2A911}"/>
          </ac:spMkLst>
        </pc:spChg>
      </pc:sldChg>
      <pc:sldChg chg="modSp add mod">
        <pc:chgData name="Igor Valas" userId="1adc24a35f10ff1a" providerId="LiveId" clId="{8EEF6362-D5B2-4DC0-A1E2-DE10DDE4FDFC}" dt="2022-11-30T21:58:14.826" v="1313" actId="20577"/>
        <pc:sldMkLst>
          <pc:docMk/>
          <pc:sldMk cId="1832369607" sldId="2426"/>
        </pc:sldMkLst>
        <pc:spChg chg="mod">
          <ac:chgData name="Igor Valas" userId="1adc24a35f10ff1a" providerId="LiveId" clId="{8EEF6362-D5B2-4DC0-A1E2-DE10DDE4FDFC}" dt="2022-11-30T21:57:36.526" v="1309" actId="6549"/>
          <ac:spMkLst>
            <pc:docMk/>
            <pc:sldMk cId="1832369607" sldId="2426"/>
            <ac:spMk id="6" creationId="{BDD468FE-877E-4214-A51F-FCC740CE0D2E}"/>
          </ac:spMkLst>
        </pc:spChg>
        <pc:spChg chg="mod">
          <ac:chgData name="Igor Valas" userId="1adc24a35f10ff1a" providerId="LiveId" clId="{8EEF6362-D5B2-4DC0-A1E2-DE10DDE4FDFC}" dt="2022-11-30T21:58:14.826" v="1313" actId="20577"/>
          <ac:spMkLst>
            <pc:docMk/>
            <pc:sldMk cId="1832369607" sldId="2426"/>
            <ac:spMk id="7" creationId="{790B0C0A-0EED-4D78-B921-4C4571C2A911}"/>
          </ac:spMkLst>
        </pc:spChg>
      </pc:sldChg>
      <pc:sldChg chg="modSp add mod">
        <pc:chgData name="Igor Valas" userId="1adc24a35f10ff1a" providerId="LiveId" clId="{8EEF6362-D5B2-4DC0-A1E2-DE10DDE4FDFC}" dt="2022-11-30T21:58:55.129" v="1350" actId="20577"/>
        <pc:sldMkLst>
          <pc:docMk/>
          <pc:sldMk cId="3176437185" sldId="2464"/>
        </pc:sldMkLst>
        <pc:spChg chg="mod">
          <ac:chgData name="Igor Valas" userId="1adc24a35f10ff1a" providerId="LiveId" clId="{8EEF6362-D5B2-4DC0-A1E2-DE10DDE4FDFC}" dt="2022-11-30T21:58:55.129" v="1350" actId="20577"/>
          <ac:spMkLst>
            <pc:docMk/>
            <pc:sldMk cId="3176437185" sldId="2464"/>
            <ac:spMk id="7" creationId="{790B0C0A-0EED-4D78-B921-4C4571C2A911}"/>
          </ac:spMkLst>
        </pc:spChg>
      </pc:sldChg>
      <pc:sldChg chg="modSp add mod">
        <pc:chgData name="Igor Valas" userId="1adc24a35f10ff1a" providerId="LiveId" clId="{8EEF6362-D5B2-4DC0-A1E2-DE10DDE4FDFC}" dt="2022-11-30T22:13:52.547" v="1460" actId="20577"/>
        <pc:sldMkLst>
          <pc:docMk/>
          <pc:sldMk cId="4272240542" sldId="2465"/>
        </pc:sldMkLst>
        <pc:spChg chg="mod">
          <ac:chgData name="Igor Valas" userId="1adc24a35f10ff1a" providerId="LiveId" clId="{8EEF6362-D5B2-4DC0-A1E2-DE10DDE4FDFC}" dt="2022-11-30T22:02:15.462" v="1438" actId="123"/>
          <ac:spMkLst>
            <pc:docMk/>
            <pc:sldMk cId="4272240542" sldId="2465"/>
            <ac:spMk id="6" creationId="{BDD468FE-877E-4214-A51F-FCC740CE0D2E}"/>
          </ac:spMkLst>
        </pc:spChg>
        <pc:spChg chg="mod">
          <ac:chgData name="Igor Valas" userId="1adc24a35f10ff1a" providerId="LiveId" clId="{8EEF6362-D5B2-4DC0-A1E2-DE10DDE4FDFC}" dt="2022-11-30T22:13:52.547" v="1460" actId="20577"/>
          <ac:spMkLst>
            <pc:docMk/>
            <pc:sldMk cId="4272240542" sldId="2465"/>
            <ac:spMk id="7" creationId="{790B0C0A-0EED-4D78-B921-4C4571C2A911}"/>
          </ac:spMkLst>
        </pc:spChg>
      </pc:sldChg>
      <pc:sldChg chg="modSp add mod">
        <pc:chgData name="Igor Valas" userId="1adc24a35f10ff1a" providerId="LiveId" clId="{8EEF6362-D5B2-4DC0-A1E2-DE10DDE4FDFC}" dt="2022-11-30T22:02:06.620" v="1437" actId="123"/>
        <pc:sldMkLst>
          <pc:docMk/>
          <pc:sldMk cId="1912199909" sldId="2466"/>
        </pc:sldMkLst>
        <pc:spChg chg="mod">
          <ac:chgData name="Igor Valas" userId="1adc24a35f10ff1a" providerId="LiveId" clId="{8EEF6362-D5B2-4DC0-A1E2-DE10DDE4FDFC}" dt="2022-11-30T22:02:06.620" v="1437" actId="123"/>
          <ac:spMkLst>
            <pc:docMk/>
            <pc:sldMk cId="1912199909" sldId="2466"/>
            <ac:spMk id="6" creationId="{BDD468FE-877E-4214-A51F-FCC740CE0D2E}"/>
          </ac:spMkLst>
        </pc:spChg>
        <pc:spChg chg="mod">
          <ac:chgData name="Igor Valas" userId="1adc24a35f10ff1a" providerId="LiveId" clId="{8EEF6362-D5B2-4DC0-A1E2-DE10DDE4FDFC}" dt="2022-11-30T21:54:47.375" v="1265" actId="20577"/>
          <ac:spMkLst>
            <pc:docMk/>
            <pc:sldMk cId="1912199909" sldId="2466"/>
            <ac:spMk id="7" creationId="{790B0C0A-0EED-4D78-B921-4C4571C2A911}"/>
          </ac:spMkLst>
        </pc:spChg>
      </pc:sldChg>
      <pc:sldChg chg="modSp add mod">
        <pc:chgData name="Igor Valas" userId="1adc24a35f10ff1a" providerId="LiveId" clId="{8EEF6362-D5B2-4DC0-A1E2-DE10DDE4FDFC}" dt="2022-11-30T21:55:15.612" v="1266" actId="123"/>
        <pc:sldMkLst>
          <pc:docMk/>
          <pc:sldMk cId="903034599" sldId="2467"/>
        </pc:sldMkLst>
        <pc:spChg chg="mod">
          <ac:chgData name="Igor Valas" userId="1adc24a35f10ff1a" providerId="LiveId" clId="{8EEF6362-D5B2-4DC0-A1E2-DE10DDE4FDFC}" dt="2022-11-30T21:55:15.612" v="1266" actId="123"/>
          <ac:spMkLst>
            <pc:docMk/>
            <pc:sldMk cId="903034599" sldId="2467"/>
            <ac:spMk id="7" creationId="{790B0C0A-0EED-4D78-B921-4C4571C2A911}"/>
          </ac:spMkLst>
        </pc:spChg>
      </pc:sldChg>
      <pc:sldChg chg="modSp add del mod">
        <pc:chgData name="Igor Valas" userId="1adc24a35f10ff1a" providerId="LiveId" clId="{8EEF6362-D5B2-4DC0-A1E2-DE10DDE4FDFC}" dt="2022-11-30T22:03:33.462" v="1440" actId="2696"/>
        <pc:sldMkLst>
          <pc:docMk/>
          <pc:sldMk cId="2670188002" sldId="2468"/>
        </pc:sldMkLst>
        <pc:spChg chg="mod">
          <ac:chgData name="Igor Valas" userId="1adc24a35f10ff1a" providerId="LiveId" clId="{8EEF6362-D5B2-4DC0-A1E2-DE10DDE4FDFC}" dt="2022-11-30T22:02:52.471" v="1439" actId="123"/>
          <ac:spMkLst>
            <pc:docMk/>
            <pc:sldMk cId="2670188002" sldId="2468"/>
            <ac:spMk id="6" creationId="{BDD468FE-877E-4214-A51F-FCC740CE0D2E}"/>
          </ac:spMkLst>
        </pc:spChg>
      </pc:sldChg>
      <pc:sldChg chg="modSp add mod">
        <pc:chgData name="Igor Valas" userId="1adc24a35f10ff1a" providerId="LiveId" clId="{8EEF6362-D5B2-4DC0-A1E2-DE10DDE4FDFC}" dt="2022-11-30T22:04:18.527" v="1441" actId="123"/>
        <pc:sldMkLst>
          <pc:docMk/>
          <pc:sldMk cId="4008044690" sldId="2469"/>
        </pc:sldMkLst>
        <pc:spChg chg="mod">
          <ac:chgData name="Igor Valas" userId="1adc24a35f10ff1a" providerId="LiveId" clId="{8EEF6362-D5B2-4DC0-A1E2-DE10DDE4FDFC}" dt="2022-11-30T22:04:18.527" v="1441" actId="123"/>
          <ac:spMkLst>
            <pc:docMk/>
            <pc:sldMk cId="4008044690" sldId="2469"/>
            <ac:spMk id="7" creationId="{790B0C0A-0EED-4D78-B921-4C4571C2A911}"/>
          </ac:spMkLst>
        </pc:spChg>
      </pc:sldChg>
      <pc:sldChg chg="modSp add mod">
        <pc:chgData name="Igor Valas" userId="1adc24a35f10ff1a" providerId="LiveId" clId="{8EEF6362-D5B2-4DC0-A1E2-DE10DDE4FDFC}" dt="2022-11-30T22:12:46.981" v="1456" actId="123"/>
        <pc:sldMkLst>
          <pc:docMk/>
          <pc:sldMk cId="430514326" sldId="2470"/>
        </pc:sldMkLst>
        <pc:spChg chg="mod">
          <ac:chgData name="Igor Valas" userId="1adc24a35f10ff1a" providerId="LiveId" clId="{8EEF6362-D5B2-4DC0-A1E2-DE10DDE4FDFC}" dt="2022-11-30T22:12:46.981" v="1456" actId="123"/>
          <ac:spMkLst>
            <pc:docMk/>
            <pc:sldMk cId="430514326" sldId="2470"/>
            <ac:spMk id="7" creationId="{790B0C0A-0EED-4D78-B921-4C4571C2A911}"/>
          </ac:spMkLst>
        </pc:spChg>
      </pc:sldChg>
      <pc:sldChg chg="modSp add mod">
        <pc:chgData name="Igor Valas" userId="1adc24a35f10ff1a" providerId="LiveId" clId="{8EEF6362-D5B2-4DC0-A1E2-DE10DDE4FDFC}" dt="2022-11-30T22:22:33.498" v="1547" actId="20577"/>
        <pc:sldMkLst>
          <pc:docMk/>
          <pc:sldMk cId="611461605" sldId="2471"/>
        </pc:sldMkLst>
        <pc:spChg chg="mod">
          <ac:chgData name="Igor Valas" userId="1adc24a35f10ff1a" providerId="LiveId" clId="{8EEF6362-D5B2-4DC0-A1E2-DE10DDE4FDFC}" dt="2022-11-30T22:22:33.498" v="1547" actId="20577"/>
          <ac:spMkLst>
            <pc:docMk/>
            <pc:sldMk cId="611461605" sldId="2471"/>
            <ac:spMk id="7" creationId="{790B0C0A-0EED-4D78-B921-4C4571C2A911}"/>
          </ac:spMkLst>
        </pc:spChg>
      </pc:sldChg>
      <pc:sldChg chg="modSp add mod">
        <pc:chgData name="Igor Valas" userId="1adc24a35f10ff1a" providerId="LiveId" clId="{8EEF6362-D5B2-4DC0-A1E2-DE10DDE4FDFC}" dt="2022-11-30T22:25:41.454" v="1571" actId="20577"/>
        <pc:sldMkLst>
          <pc:docMk/>
          <pc:sldMk cId="793058720" sldId="2472"/>
        </pc:sldMkLst>
        <pc:spChg chg="mod">
          <ac:chgData name="Igor Valas" userId="1adc24a35f10ff1a" providerId="LiveId" clId="{8EEF6362-D5B2-4DC0-A1E2-DE10DDE4FDFC}" dt="2022-11-30T22:25:41.454" v="1571" actId="20577"/>
          <ac:spMkLst>
            <pc:docMk/>
            <pc:sldMk cId="793058720" sldId="2472"/>
            <ac:spMk id="7" creationId="{790B0C0A-0EED-4D78-B921-4C4571C2A91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ivala\AppData\Roaming\Microsoft\Excel\30%20anni%20di%20contenzioso%20(version%201).xlsb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ivala\AppData\Roaming\Microsoft\Excel\30%20anni%20di%20contenzioso%20(version%201).xlsb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ivala\AppData\Roaming\Microsoft\Excel\30%20anni%20di%20contenzioso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/>
              <a:t>Commissioni Tributarie Provinciali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Foglio1!$A$82:$B$82</c:f>
              <c:strCache>
                <c:ptCount val="2"/>
                <c:pt idx="0">
                  <c:v>Comm.Trib.Prov.</c:v>
                </c:pt>
                <c:pt idx="1">
                  <c:v>173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Foglio1!$C$81:$H$81</c:f>
              <c:strCache>
                <c:ptCount val="6"/>
                <c:pt idx="0">
                  <c:v>1992-1997</c:v>
                </c:pt>
                <c:pt idx="1">
                  <c:v>1997-2002</c:v>
                </c:pt>
                <c:pt idx="2">
                  <c:v>2002-2007</c:v>
                </c:pt>
                <c:pt idx="3">
                  <c:v>2007-2012</c:v>
                </c:pt>
                <c:pt idx="4">
                  <c:v>2012-2017</c:v>
                </c:pt>
                <c:pt idx="5">
                  <c:v>2017-2022</c:v>
                </c:pt>
              </c:strCache>
            </c:strRef>
          </c:cat>
          <c:val>
            <c:numRef>
              <c:f>Foglio1!$C$82:$H$82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27</c:v>
                </c:pt>
                <c:pt idx="4">
                  <c:v>97</c:v>
                </c:pt>
                <c:pt idx="5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4A-4A90-8614-02D205A3A065}"/>
            </c:ext>
          </c:extLst>
        </c:ser>
        <c:ser>
          <c:idx val="1"/>
          <c:order val="1"/>
          <c:tx>
            <c:strRef>
              <c:f>Foglio1!$A$83:$B$83</c:f>
              <c:strCache>
                <c:ptCount val="2"/>
                <c:pt idx="0">
                  <c:v>di cui favorevoli all'Agenzia</c:v>
                </c:pt>
                <c:pt idx="1">
                  <c:v>25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Foglio1!$C$81:$H$81</c:f>
              <c:strCache>
                <c:ptCount val="6"/>
                <c:pt idx="0">
                  <c:v>1992-1997</c:v>
                </c:pt>
                <c:pt idx="1">
                  <c:v>1997-2002</c:v>
                </c:pt>
                <c:pt idx="2">
                  <c:v>2002-2007</c:v>
                </c:pt>
                <c:pt idx="3">
                  <c:v>2007-2012</c:v>
                </c:pt>
                <c:pt idx="4">
                  <c:v>2012-2017</c:v>
                </c:pt>
                <c:pt idx="5">
                  <c:v>2017-2022</c:v>
                </c:pt>
              </c:strCache>
            </c:strRef>
          </c:cat>
          <c:val>
            <c:numRef>
              <c:f>Foglio1!$C$83:$H$83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16</c:v>
                </c:pt>
                <c:pt idx="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4A-4A90-8614-02D205A3A065}"/>
            </c:ext>
          </c:extLst>
        </c:ser>
        <c:ser>
          <c:idx val="2"/>
          <c:order val="2"/>
          <c:tx>
            <c:strRef>
              <c:f>Foglio1!$A$84:$B$84</c:f>
              <c:strCache>
                <c:ptCount val="2"/>
                <c:pt idx="0">
                  <c:v>di cui favorevoli al contribuente</c:v>
                </c:pt>
                <c:pt idx="1">
                  <c:v>142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Foglio1!$C$81:$H$81</c:f>
              <c:strCache>
                <c:ptCount val="6"/>
                <c:pt idx="0">
                  <c:v>1992-1997</c:v>
                </c:pt>
                <c:pt idx="1">
                  <c:v>1997-2002</c:v>
                </c:pt>
                <c:pt idx="2">
                  <c:v>2002-2007</c:v>
                </c:pt>
                <c:pt idx="3">
                  <c:v>2007-2012</c:v>
                </c:pt>
                <c:pt idx="4">
                  <c:v>2012-2017</c:v>
                </c:pt>
                <c:pt idx="5">
                  <c:v>2017-2022</c:v>
                </c:pt>
              </c:strCache>
            </c:strRef>
          </c:cat>
          <c:val>
            <c:numRef>
              <c:f>Foglio1!$C$84:$H$84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23</c:v>
                </c:pt>
                <c:pt idx="4">
                  <c:v>79</c:v>
                </c:pt>
                <c:pt idx="5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4A-4A90-8614-02D205A3A0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7942959"/>
        <c:axId val="1537943375"/>
      </c:lineChart>
      <c:catAx>
        <c:axId val="1537942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7943375"/>
        <c:crosses val="autoZero"/>
        <c:auto val="1"/>
        <c:lblAlgn val="ctr"/>
        <c:lblOffset val="100"/>
        <c:noMultiLvlLbl val="0"/>
      </c:catAx>
      <c:valAx>
        <c:axId val="15379433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7942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Commissioni Tributarie</a:t>
            </a:r>
            <a:r>
              <a:rPr lang="it-IT" baseline="0" dirty="0"/>
              <a:t> Regionali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Foglio1!$A$97:$B$97</c:f>
              <c:strCache>
                <c:ptCount val="2"/>
                <c:pt idx="0">
                  <c:v>Comm.Trib.Reg.</c:v>
                </c:pt>
                <c:pt idx="1">
                  <c:v>210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Foglio1!$C$96:$H$96</c:f>
              <c:strCache>
                <c:ptCount val="6"/>
                <c:pt idx="0">
                  <c:v>1992-1997</c:v>
                </c:pt>
                <c:pt idx="1">
                  <c:v>1997-2002</c:v>
                </c:pt>
                <c:pt idx="2">
                  <c:v>2002-2007</c:v>
                </c:pt>
                <c:pt idx="3">
                  <c:v>2007-2012</c:v>
                </c:pt>
                <c:pt idx="4">
                  <c:v>2012-2017</c:v>
                </c:pt>
                <c:pt idx="5">
                  <c:v>2017-2022</c:v>
                </c:pt>
              </c:strCache>
            </c:strRef>
          </c:cat>
          <c:val>
            <c:numRef>
              <c:f>Foglio1!$C$97:$H$97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18</c:v>
                </c:pt>
                <c:pt idx="4">
                  <c:v>63</c:v>
                </c:pt>
                <c:pt idx="5">
                  <c:v>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7D-4289-83C4-38F21CBBD8A6}"/>
            </c:ext>
          </c:extLst>
        </c:ser>
        <c:ser>
          <c:idx val="1"/>
          <c:order val="1"/>
          <c:tx>
            <c:strRef>
              <c:f>Foglio1!$A$98:$B$98</c:f>
              <c:strCache>
                <c:ptCount val="2"/>
                <c:pt idx="0">
                  <c:v>di cui favorevoli all'Agenzia</c:v>
                </c:pt>
                <c:pt idx="1">
                  <c:v>57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Foglio1!$C$96:$H$96</c:f>
              <c:strCache>
                <c:ptCount val="6"/>
                <c:pt idx="0">
                  <c:v>1992-1997</c:v>
                </c:pt>
                <c:pt idx="1">
                  <c:v>1997-2002</c:v>
                </c:pt>
                <c:pt idx="2">
                  <c:v>2002-2007</c:v>
                </c:pt>
                <c:pt idx="3">
                  <c:v>2007-2012</c:v>
                </c:pt>
                <c:pt idx="4">
                  <c:v>2012-2017</c:v>
                </c:pt>
                <c:pt idx="5">
                  <c:v>2017-2022</c:v>
                </c:pt>
              </c:strCache>
            </c:strRef>
          </c:cat>
          <c:val>
            <c:numRef>
              <c:f>Foglio1!$C$98:$H$98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27</c:v>
                </c:pt>
                <c:pt idx="5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7D-4289-83C4-38F21CBBD8A6}"/>
            </c:ext>
          </c:extLst>
        </c:ser>
        <c:ser>
          <c:idx val="2"/>
          <c:order val="2"/>
          <c:tx>
            <c:strRef>
              <c:f>Foglio1!$A$99:$B$99</c:f>
              <c:strCache>
                <c:ptCount val="2"/>
                <c:pt idx="0">
                  <c:v>di cui favorevoli al contribuente</c:v>
                </c:pt>
                <c:pt idx="1">
                  <c:v>139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Foglio1!$C$96:$H$96</c:f>
              <c:strCache>
                <c:ptCount val="6"/>
                <c:pt idx="0">
                  <c:v>1992-1997</c:v>
                </c:pt>
                <c:pt idx="1">
                  <c:v>1997-2002</c:v>
                </c:pt>
                <c:pt idx="2">
                  <c:v>2002-2007</c:v>
                </c:pt>
                <c:pt idx="3">
                  <c:v>2007-2012</c:v>
                </c:pt>
                <c:pt idx="4">
                  <c:v>2012-2017</c:v>
                </c:pt>
                <c:pt idx="5">
                  <c:v>2017-2022</c:v>
                </c:pt>
              </c:strCache>
            </c:strRef>
          </c:cat>
          <c:val>
            <c:numRef>
              <c:f>Foglio1!$C$99:$H$99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</c:v>
                </c:pt>
                <c:pt idx="4">
                  <c:v>34</c:v>
                </c:pt>
                <c:pt idx="5">
                  <c:v>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7D-4289-83C4-38F21CBBD8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47881135"/>
        <c:axId val="1847881551"/>
      </c:lineChart>
      <c:catAx>
        <c:axId val="1847881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47881551"/>
        <c:crosses val="autoZero"/>
        <c:auto val="1"/>
        <c:lblAlgn val="ctr"/>
        <c:lblOffset val="100"/>
        <c:noMultiLvlLbl val="0"/>
      </c:catAx>
      <c:valAx>
        <c:axId val="1847881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478811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Corte di Cassazione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Foglio1!$A$114:$B$114</c:f>
              <c:strCache>
                <c:ptCount val="2"/>
                <c:pt idx="0">
                  <c:v>Corte Cass. Tributaria</c:v>
                </c:pt>
                <c:pt idx="1">
                  <c:v>154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Foglio1!$C$113:$H$113</c:f>
              <c:strCache>
                <c:ptCount val="6"/>
                <c:pt idx="0">
                  <c:v>1992-1997</c:v>
                </c:pt>
                <c:pt idx="1">
                  <c:v>1997-2002</c:v>
                </c:pt>
                <c:pt idx="2">
                  <c:v>2002-2007</c:v>
                </c:pt>
                <c:pt idx="3">
                  <c:v>2007-2012</c:v>
                </c:pt>
                <c:pt idx="4">
                  <c:v>2012-2017</c:v>
                </c:pt>
                <c:pt idx="5">
                  <c:v>2017-2022</c:v>
                </c:pt>
              </c:strCache>
            </c:strRef>
          </c:cat>
          <c:val>
            <c:numRef>
              <c:f>Foglio1!$C$114:$H$114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15</c:v>
                </c:pt>
                <c:pt idx="5">
                  <c:v>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2A-4B65-9781-A17B67F4A37D}"/>
            </c:ext>
          </c:extLst>
        </c:ser>
        <c:ser>
          <c:idx val="1"/>
          <c:order val="1"/>
          <c:tx>
            <c:strRef>
              <c:f>Foglio1!$A$115:$B$115</c:f>
              <c:strCache>
                <c:ptCount val="2"/>
                <c:pt idx="0">
                  <c:v>di cui favorevoli all'Agenzia</c:v>
                </c:pt>
                <c:pt idx="1">
                  <c:v>24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Foglio1!$C$113:$H$113</c:f>
              <c:strCache>
                <c:ptCount val="6"/>
                <c:pt idx="0">
                  <c:v>1992-1997</c:v>
                </c:pt>
                <c:pt idx="1">
                  <c:v>1997-2002</c:v>
                </c:pt>
                <c:pt idx="2">
                  <c:v>2002-2007</c:v>
                </c:pt>
                <c:pt idx="3">
                  <c:v>2007-2012</c:v>
                </c:pt>
                <c:pt idx="4">
                  <c:v>2012-2017</c:v>
                </c:pt>
                <c:pt idx="5">
                  <c:v>2017-2022</c:v>
                </c:pt>
              </c:strCache>
            </c:strRef>
          </c:cat>
          <c:val>
            <c:numRef>
              <c:f>Foglio1!$C$115:$H$115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2A-4B65-9781-A17B67F4A37D}"/>
            </c:ext>
          </c:extLst>
        </c:ser>
        <c:ser>
          <c:idx val="2"/>
          <c:order val="2"/>
          <c:tx>
            <c:strRef>
              <c:f>Foglio1!$A$116:$B$116</c:f>
              <c:strCache>
                <c:ptCount val="2"/>
                <c:pt idx="0">
                  <c:v>di cui favorevoli al contribuente</c:v>
                </c:pt>
                <c:pt idx="1">
                  <c:v>129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Foglio1!$C$113:$H$113</c:f>
              <c:strCache>
                <c:ptCount val="6"/>
                <c:pt idx="0">
                  <c:v>1992-1997</c:v>
                </c:pt>
                <c:pt idx="1">
                  <c:v>1997-2002</c:v>
                </c:pt>
                <c:pt idx="2">
                  <c:v>2002-2007</c:v>
                </c:pt>
                <c:pt idx="3">
                  <c:v>2007-2012</c:v>
                </c:pt>
                <c:pt idx="4">
                  <c:v>2012-2017</c:v>
                </c:pt>
                <c:pt idx="5">
                  <c:v>2017-2022</c:v>
                </c:pt>
              </c:strCache>
            </c:strRef>
          </c:cat>
          <c:val>
            <c:numRef>
              <c:f>Foglio1!$C$116:$H$116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2A-4B65-9781-A17B67F4A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60584335"/>
        <c:axId val="1860585583"/>
      </c:lineChart>
      <c:catAx>
        <c:axId val="1860584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0585583"/>
        <c:crosses val="autoZero"/>
        <c:auto val="1"/>
        <c:lblAlgn val="ctr"/>
        <c:lblOffset val="100"/>
        <c:noMultiLvlLbl val="0"/>
      </c:catAx>
      <c:valAx>
        <c:axId val="1860585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0584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mailto:valas@argostrustees.it" TargetMode="External"/><Relationship Id="rId1" Type="http://schemas.openxmlformats.org/officeDocument/2006/relationships/hyperlink" Target="mailto:i.valas@studiovalas.com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mailto:valas@argostrustees.it" TargetMode="External"/><Relationship Id="rId1" Type="http://schemas.openxmlformats.org/officeDocument/2006/relationships/hyperlink" Target="mailto:i.valas@studiovalas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29102-A32E-48A5-A4EC-F12840077AD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F8B3B9E-0037-48A4-909B-C38367300F51}">
      <dgm:prSet/>
      <dgm:spPr/>
      <dgm:t>
        <a:bodyPr/>
        <a:lstStyle/>
        <a:p>
          <a:r>
            <a:rPr lang="it-IT" b="1"/>
            <a:t>Avv. Igor Valas</a:t>
          </a:r>
          <a:endParaRPr lang="en-US"/>
        </a:p>
      </dgm:t>
    </dgm:pt>
    <dgm:pt modelId="{A8FF935D-DF10-4208-9255-1C1B9FAB61B8}" type="parTrans" cxnId="{8F60139F-8B60-486A-A027-903EE749D547}">
      <dgm:prSet/>
      <dgm:spPr/>
      <dgm:t>
        <a:bodyPr/>
        <a:lstStyle/>
        <a:p>
          <a:endParaRPr lang="en-US"/>
        </a:p>
      </dgm:t>
    </dgm:pt>
    <dgm:pt modelId="{110DCE56-DA30-4105-AAB1-8B113E0A5EC2}" type="sibTrans" cxnId="{8F60139F-8B60-486A-A027-903EE749D547}">
      <dgm:prSet/>
      <dgm:spPr/>
      <dgm:t>
        <a:bodyPr/>
        <a:lstStyle/>
        <a:p>
          <a:endParaRPr lang="en-US"/>
        </a:p>
      </dgm:t>
    </dgm:pt>
    <dgm:pt modelId="{6C76E7E2-CAC4-4A2D-A5D2-BD085844066A}">
      <dgm:prSet/>
      <dgm:spPr/>
      <dgm:t>
        <a:bodyPr/>
        <a:lstStyle/>
        <a:p>
          <a:r>
            <a:rPr lang="it-IT">
              <a:hlinkClick xmlns:r="http://schemas.openxmlformats.org/officeDocument/2006/relationships" r:id="rId1"/>
            </a:rPr>
            <a:t>i.valas@studiovalas.com</a:t>
          </a:r>
          <a:endParaRPr lang="en-US"/>
        </a:p>
      </dgm:t>
    </dgm:pt>
    <dgm:pt modelId="{14A08087-3EB9-4ABB-B00D-4D8B6E7B6858}" type="parTrans" cxnId="{FA54FF85-89B4-4B23-8C77-283ADCDC2DA2}">
      <dgm:prSet/>
      <dgm:spPr/>
      <dgm:t>
        <a:bodyPr/>
        <a:lstStyle/>
        <a:p>
          <a:endParaRPr lang="en-US"/>
        </a:p>
      </dgm:t>
    </dgm:pt>
    <dgm:pt modelId="{1B25409E-A1A5-4379-9D72-8967AB510AC0}" type="sibTrans" cxnId="{FA54FF85-89B4-4B23-8C77-283ADCDC2DA2}">
      <dgm:prSet/>
      <dgm:spPr/>
      <dgm:t>
        <a:bodyPr/>
        <a:lstStyle/>
        <a:p>
          <a:endParaRPr lang="en-US"/>
        </a:p>
      </dgm:t>
    </dgm:pt>
    <dgm:pt modelId="{D8AB19F2-4528-47BD-B8EA-65A2F63E4006}">
      <dgm:prSet/>
      <dgm:spPr/>
      <dgm:t>
        <a:bodyPr/>
        <a:lstStyle/>
        <a:p>
          <a:r>
            <a:rPr lang="it-IT">
              <a:hlinkClick xmlns:r="http://schemas.openxmlformats.org/officeDocument/2006/relationships" r:id="rId2"/>
            </a:rPr>
            <a:t>valas@argostrustees.it</a:t>
          </a:r>
          <a:endParaRPr lang="en-US"/>
        </a:p>
      </dgm:t>
    </dgm:pt>
    <dgm:pt modelId="{FF2A9CE2-02EB-4A8B-A025-BBA0DFDD7AFC}" type="parTrans" cxnId="{F7555AB5-0FFE-46DA-8D8D-6421CD88445B}">
      <dgm:prSet/>
      <dgm:spPr/>
      <dgm:t>
        <a:bodyPr/>
        <a:lstStyle/>
        <a:p>
          <a:endParaRPr lang="en-US"/>
        </a:p>
      </dgm:t>
    </dgm:pt>
    <dgm:pt modelId="{9D17E4F3-80A3-47A0-BCDB-27342D4612FA}" type="sibTrans" cxnId="{F7555AB5-0FFE-46DA-8D8D-6421CD88445B}">
      <dgm:prSet/>
      <dgm:spPr/>
      <dgm:t>
        <a:bodyPr/>
        <a:lstStyle/>
        <a:p>
          <a:endParaRPr lang="en-US"/>
        </a:p>
      </dgm:t>
    </dgm:pt>
    <dgm:pt modelId="{35D395AA-A7C0-4CA8-B240-283394F83843}" type="pres">
      <dgm:prSet presAssocID="{17129102-A32E-48A5-A4EC-F12840077AD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25BC40D-922A-4DDC-95BA-7232F64E390D}" type="pres">
      <dgm:prSet presAssocID="{DF8B3B9E-0037-48A4-909B-C38367300F51}" presName="hierRoot1" presStyleCnt="0"/>
      <dgm:spPr/>
    </dgm:pt>
    <dgm:pt modelId="{E179923D-28E3-48B7-B360-6FF6913ECD42}" type="pres">
      <dgm:prSet presAssocID="{DF8B3B9E-0037-48A4-909B-C38367300F51}" presName="composite" presStyleCnt="0"/>
      <dgm:spPr/>
    </dgm:pt>
    <dgm:pt modelId="{2B51E256-F221-4B69-BF36-B90C3B95E2C1}" type="pres">
      <dgm:prSet presAssocID="{DF8B3B9E-0037-48A4-909B-C38367300F51}" presName="background" presStyleLbl="node0" presStyleIdx="0" presStyleCnt="3"/>
      <dgm:spPr/>
    </dgm:pt>
    <dgm:pt modelId="{2CC580A6-36AE-4C45-88CE-6C678F87F2C1}" type="pres">
      <dgm:prSet presAssocID="{DF8B3B9E-0037-48A4-909B-C38367300F51}" presName="text" presStyleLbl="fgAcc0" presStyleIdx="0" presStyleCnt="3">
        <dgm:presLayoutVars>
          <dgm:chPref val="3"/>
        </dgm:presLayoutVars>
      </dgm:prSet>
      <dgm:spPr/>
    </dgm:pt>
    <dgm:pt modelId="{D528C56A-702A-4264-B175-08C82D9D5018}" type="pres">
      <dgm:prSet presAssocID="{DF8B3B9E-0037-48A4-909B-C38367300F51}" presName="hierChild2" presStyleCnt="0"/>
      <dgm:spPr/>
    </dgm:pt>
    <dgm:pt modelId="{A1820C9D-0839-474C-B218-9277C5BD8A45}" type="pres">
      <dgm:prSet presAssocID="{6C76E7E2-CAC4-4A2D-A5D2-BD085844066A}" presName="hierRoot1" presStyleCnt="0"/>
      <dgm:spPr/>
    </dgm:pt>
    <dgm:pt modelId="{B42A1AAD-B341-4224-9F1D-92940A57E211}" type="pres">
      <dgm:prSet presAssocID="{6C76E7E2-CAC4-4A2D-A5D2-BD085844066A}" presName="composite" presStyleCnt="0"/>
      <dgm:spPr/>
    </dgm:pt>
    <dgm:pt modelId="{C3452AF5-BF6D-478F-9BAC-30DEC98DD020}" type="pres">
      <dgm:prSet presAssocID="{6C76E7E2-CAC4-4A2D-A5D2-BD085844066A}" presName="background" presStyleLbl="node0" presStyleIdx="1" presStyleCnt="3"/>
      <dgm:spPr/>
    </dgm:pt>
    <dgm:pt modelId="{4594F30A-21F9-4232-A104-CC5DF8DDD55E}" type="pres">
      <dgm:prSet presAssocID="{6C76E7E2-CAC4-4A2D-A5D2-BD085844066A}" presName="text" presStyleLbl="fgAcc0" presStyleIdx="1" presStyleCnt="3">
        <dgm:presLayoutVars>
          <dgm:chPref val="3"/>
        </dgm:presLayoutVars>
      </dgm:prSet>
      <dgm:spPr/>
    </dgm:pt>
    <dgm:pt modelId="{BE219EDD-453E-4DF8-8583-BC0C18A983A3}" type="pres">
      <dgm:prSet presAssocID="{6C76E7E2-CAC4-4A2D-A5D2-BD085844066A}" presName="hierChild2" presStyleCnt="0"/>
      <dgm:spPr/>
    </dgm:pt>
    <dgm:pt modelId="{1887A364-7B06-4838-AB6C-A10451A42EC3}" type="pres">
      <dgm:prSet presAssocID="{D8AB19F2-4528-47BD-B8EA-65A2F63E4006}" presName="hierRoot1" presStyleCnt="0"/>
      <dgm:spPr/>
    </dgm:pt>
    <dgm:pt modelId="{D877153A-F94C-4CCB-A7A2-3CF0B91DC320}" type="pres">
      <dgm:prSet presAssocID="{D8AB19F2-4528-47BD-B8EA-65A2F63E4006}" presName="composite" presStyleCnt="0"/>
      <dgm:spPr/>
    </dgm:pt>
    <dgm:pt modelId="{E39CFFCD-7CCB-4B0B-B2DA-47DD08C2EF09}" type="pres">
      <dgm:prSet presAssocID="{D8AB19F2-4528-47BD-B8EA-65A2F63E4006}" presName="background" presStyleLbl="node0" presStyleIdx="2" presStyleCnt="3"/>
      <dgm:spPr/>
    </dgm:pt>
    <dgm:pt modelId="{F1E15B7B-D110-41C6-93A6-B21680578503}" type="pres">
      <dgm:prSet presAssocID="{D8AB19F2-4528-47BD-B8EA-65A2F63E4006}" presName="text" presStyleLbl="fgAcc0" presStyleIdx="2" presStyleCnt="3">
        <dgm:presLayoutVars>
          <dgm:chPref val="3"/>
        </dgm:presLayoutVars>
      </dgm:prSet>
      <dgm:spPr/>
    </dgm:pt>
    <dgm:pt modelId="{B801D308-B1C3-48C5-844A-C9E0C6F98AEF}" type="pres">
      <dgm:prSet presAssocID="{D8AB19F2-4528-47BD-B8EA-65A2F63E4006}" presName="hierChild2" presStyleCnt="0"/>
      <dgm:spPr/>
    </dgm:pt>
  </dgm:ptLst>
  <dgm:cxnLst>
    <dgm:cxn modelId="{F03DD95B-5695-40AA-9ACD-22487F5F74A6}" type="presOf" srcId="{DF8B3B9E-0037-48A4-909B-C38367300F51}" destId="{2CC580A6-36AE-4C45-88CE-6C678F87F2C1}" srcOrd="0" destOrd="0" presId="urn:microsoft.com/office/officeart/2005/8/layout/hierarchy1"/>
    <dgm:cxn modelId="{DE650A71-3B6B-4AFF-BE77-E599F5D4B05D}" type="presOf" srcId="{6C76E7E2-CAC4-4A2D-A5D2-BD085844066A}" destId="{4594F30A-21F9-4232-A104-CC5DF8DDD55E}" srcOrd="0" destOrd="0" presId="urn:microsoft.com/office/officeart/2005/8/layout/hierarchy1"/>
    <dgm:cxn modelId="{FA54FF85-89B4-4B23-8C77-283ADCDC2DA2}" srcId="{17129102-A32E-48A5-A4EC-F12840077AD2}" destId="{6C76E7E2-CAC4-4A2D-A5D2-BD085844066A}" srcOrd="1" destOrd="0" parTransId="{14A08087-3EB9-4ABB-B00D-4D8B6E7B6858}" sibTransId="{1B25409E-A1A5-4379-9D72-8967AB510AC0}"/>
    <dgm:cxn modelId="{BC42B18B-DA94-41E0-A7F7-B17CD5328093}" type="presOf" srcId="{D8AB19F2-4528-47BD-B8EA-65A2F63E4006}" destId="{F1E15B7B-D110-41C6-93A6-B21680578503}" srcOrd="0" destOrd="0" presId="urn:microsoft.com/office/officeart/2005/8/layout/hierarchy1"/>
    <dgm:cxn modelId="{8F60139F-8B60-486A-A027-903EE749D547}" srcId="{17129102-A32E-48A5-A4EC-F12840077AD2}" destId="{DF8B3B9E-0037-48A4-909B-C38367300F51}" srcOrd="0" destOrd="0" parTransId="{A8FF935D-DF10-4208-9255-1C1B9FAB61B8}" sibTransId="{110DCE56-DA30-4105-AAB1-8B113E0A5EC2}"/>
    <dgm:cxn modelId="{AC0BC8A9-B763-4B19-B4F7-2B68DA0E33A1}" type="presOf" srcId="{17129102-A32E-48A5-A4EC-F12840077AD2}" destId="{35D395AA-A7C0-4CA8-B240-283394F83843}" srcOrd="0" destOrd="0" presId="urn:microsoft.com/office/officeart/2005/8/layout/hierarchy1"/>
    <dgm:cxn modelId="{F7555AB5-0FFE-46DA-8D8D-6421CD88445B}" srcId="{17129102-A32E-48A5-A4EC-F12840077AD2}" destId="{D8AB19F2-4528-47BD-B8EA-65A2F63E4006}" srcOrd="2" destOrd="0" parTransId="{FF2A9CE2-02EB-4A8B-A025-BBA0DFDD7AFC}" sibTransId="{9D17E4F3-80A3-47A0-BCDB-27342D4612FA}"/>
    <dgm:cxn modelId="{C1682A99-01AD-4C1A-BB1B-8931668D7418}" type="presParOf" srcId="{35D395AA-A7C0-4CA8-B240-283394F83843}" destId="{125BC40D-922A-4DDC-95BA-7232F64E390D}" srcOrd="0" destOrd="0" presId="urn:microsoft.com/office/officeart/2005/8/layout/hierarchy1"/>
    <dgm:cxn modelId="{481F4C2B-C52A-44FC-AC3A-ADBD7B423335}" type="presParOf" srcId="{125BC40D-922A-4DDC-95BA-7232F64E390D}" destId="{E179923D-28E3-48B7-B360-6FF6913ECD42}" srcOrd="0" destOrd="0" presId="urn:microsoft.com/office/officeart/2005/8/layout/hierarchy1"/>
    <dgm:cxn modelId="{0642DDEC-DB1D-4A32-9745-2BEF41489334}" type="presParOf" srcId="{E179923D-28E3-48B7-B360-6FF6913ECD42}" destId="{2B51E256-F221-4B69-BF36-B90C3B95E2C1}" srcOrd="0" destOrd="0" presId="urn:microsoft.com/office/officeart/2005/8/layout/hierarchy1"/>
    <dgm:cxn modelId="{63A0F028-54AA-4BFD-99E5-4228E379A9C8}" type="presParOf" srcId="{E179923D-28E3-48B7-B360-6FF6913ECD42}" destId="{2CC580A6-36AE-4C45-88CE-6C678F87F2C1}" srcOrd="1" destOrd="0" presId="urn:microsoft.com/office/officeart/2005/8/layout/hierarchy1"/>
    <dgm:cxn modelId="{3BC91C4A-3236-4F5E-881D-680B07C70CFE}" type="presParOf" srcId="{125BC40D-922A-4DDC-95BA-7232F64E390D}" destId="{D528C56A-702A-4264-B175-08C82D9D5018}" srcOrd="1" destOrd="0" presId="urn:microsoft.com/office/officeart/2005/8/layout/hierarchy1"/>
    <dgm:cxn modelId="{E127D4E6-7E2A-41BF-8D27-D90BF475B9F1}" type="presParOf" srcId="{35D395AA-A7C0-4CA8-B240-283394F83843}" destId="{A1820C9D-0839-474C-B218-9277C5BD8A45}" srcOrd="1" destOrd="0" presId="urn:microsoft.com/office/officeart/2005/8/layout/hierarchy1"/>
    <dgm:cxn modelId="{4DEA4B58-943E-4CBC-8883-97A3A04CC589}" type="presParOf" srcId="{A1820C9D-0839-474C-B218-9277C5BD8A45}" destId="{B42A1AAD-B341-4224-9F1D-92940A57E211}" srcOrd="0" destOrd="0" presId="urn:microsoft.com/office/officeart/2005/8/layout/hierarchy1"/>
    <dgm:cxn modelId="{B1B522D6-CE30-4E54-B9C7-6256CFDCEC55}" type="presParOf" srcId="{B42A1AAD-B341-4224-9F1D-92940A57E211}" destId="{C3452AF5-BF6D-478F-9BAC-30DEC98DD020}" srcOrd="0" destOrd="0" presId="urn:microsoft.com/office/officeart/2005/8/layout/hierarchy1"/>
    <dgm:cxn modelId="{F10708F6-B842-441F-8EE8-471D4EB8FD82}" type="presParOf" srcId="{B42A1AAD-B341-4224-9F1D-92940A57E211}" destId="{4594F30A-21F9-4232-A104-CC5DF8DDD55E}" srcOrd="1" destOrd="0" presId="urn:microsoft.com/office/officeart/2005/8/layout/hierarchy1"/>
    <dgm:cxn modelId="{FFC6499C-E852-49B3-B6CC-EEE4B2AE5C38}" type="presParOf" srcId="{A1820C9D-0839-474C-B218-9277C5BD8A45}" destId="{BE219EDD-453E-4DF8-8583-BC0C18A983A3}" srcOrd="1" destOrd="0" presId="urn:microsoft.com/office/officeart/2005/8/layout/hierarchy1"/>
    <dgm:cxn modelId="{2372AAAB-C14D-430D-8827-809D640ABCB4}" type="presParOf" srcId="{35D395AA-A7C0-4CA8-B240-283394F83843}" destId="{1887A364-7B06-4838-AB6C-A10451A42EC3}" srcOrd="2" destOrd="0" presId="urn:microsoft.com/office/officeart/2005/8/layout/hierarchy1"/>
    <dgm:cxn modelId="{089849F4-13C6-4527-B15F-AFE0BE9C9648}" type="presParOf" srcId="{1887A364-7B06-4838-AB6C-A10451A42EC3}" destId="{D877153A-F94C-4CCB-A7A2-3CF0B91DC320}" srcOrd="0" destOrd="0" presId="urn:microsoft.com/office/officeart/2005/8/layout/hierarchy1"/>
    <dgm:cxn modelId="{F7667037-826A-4331-85EA-C1C5E6A9DF7B}" type="presParOf" srcId="{D877153A-F94C-4CCB-A7A2-3CF0B91DC320}" destId="{E39CFFCD-7CCB-4B0B-B2DA-47DD08C2EF09}" srcOrd="0" destOrd="0" presId="urn:microsoft.com/office/officeart/2005/8/layout/hierarchy1"/>
    <dgm:cxn modelId="{38FF4387-6F0D-4C50-AC8F-A7D530BA5A8F}" type="presParOf" srcId="{D877153A-F94C-4CCB-A7A2-3CF0B91DC320}" destId="{F1E15B7B-D110-41C6-93A6-B21680578503}" srcOrd="1" destOrd="0" presId="urn:microsoft.com/office/officeart/2005/8/layout/hierarchy1"/>
    <dgm:cxn modelId="{2633666D-6D75-41B8-853A-76074C7EC476}" type="presParOf" srcId="{1887A364-7B06-4838-AB6C-A10451A42EC3}" destId="{B801D308-B1C3-48C5-844A-C9E0C6F98AE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1E256-F221-4B69-BF36-B90C3B95E2C1}">
      <dsp:nvSpPr>
        <dsp:cNvPr id="0" name=""/>
        <dsp:cNvSpPr/>
      </dsp:nvSpPr>
      <dsp:spPr>
        <a:xfrm>
          <a:off x="311687" y="675"/>
          <a:ext cx="5730324" cy="3638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580A6-36AE-4C45-88CE-6C678F87F2C1}">
      <dsp:nvSpPr>
        <dsp:cNvPr id="0" name=""/>
        <dsp:cNvSpPr/>
      </dsp:nvSpPr>
      <dsp:spPr>
        <a:xfrm>
          <a:off x="948389" y="605543"/>
          <a:ext cx="5730324" cy="3638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b="1" kern="1200"/>
            <a:t>Avv. Igor Valas</a:t>
          </a:r>
          <a:endParaRPr lang="en-US" sz="4000" kern="1200"/>
        </a:p>
      </dsp:txBody>
      <dsp:txXfrm>
        <a:off x="1054965" y="712119"/>
        <a:ext cx="5517172" cy="3425604"/>
      </dsp:txXfrm>
    </dsp:sp>
    <dsp:sp modelId="{C3452AF5-BF6D-478F-9BAC-30DEC98DD020}">
      <dsp:nvSpPr>
        <dsp:cNvPr id="0" name=""/>
        <dsp:cNvSpPr/>
      </dsp:nvSpPr>
      <dsp:spPr>
        <a:xfrm>
          <a:off x="7315417" y="675"/>
          <a:ext cx="5730324" cy="3638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4F30A-21F9-4232-A104-CC5DF8DDD55E}">
      <dsp:nvSpPr>
        <dsp:cNvPr id="0" name=""/>
        <dsp:cNvSpPr/>
      </dsp:nvSpPr>
      <dsp:spPr>
        <a:xfrm>
          <a:off x="7952120" y="605543"/>
          <a:ext cx="5730324" cy="3638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>
              <a:hlinkClick xmlns:r="http://schemas.openxmlformats.org/officeDocument/2006/relationships" r:id="rId1"/>
            </a:rPr>
            <a:t>i.valas@studiovalas.com</a:t>
          </a:r>
          <a:endParaRPr lang="en-US" sz="4000" kern="1200"/>
        </a:p>
      </dsp:txBody>
      <dsp:txXfrm>
        <a:off x="8058696" y="712119"/>
        <a:ext cx="5517172" cy="3425604"/>
      </dsp:txXfrm>
    </dsp:sp>
    <dsp:sp modelId="{E39CFFCD-7CCB-4B0B-B2DA-47DD08C2EF09}">
      <dsp:nvSpPr>
        <dsp:cNvPr id="0" name=""/>
        <dsp:cNvSpPr/>
      </dsp:nvSpPr>
      <dsp:spPr>
        <a:xfrm>
          <a:off x="14319147" y="675"/>
          <a:ext cx="5730324" cy="3638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E15B7B-D110-41C6-93A6-B21680578503}">
      <dsp:nvSpPr>
        <dsp:cNvPr id="0" name=""/>
        <dsp:cNvSpPr/>
      </dsp:nvSpPr>
      <dsp:spPr>
        <a:xfrm>
          <a:off x="14955850" y="605543"/>
          <a:ext cx="5730324" cy="3638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>
              <a:hlinkClick xmlns:r="http://schemas.openxmlformats.org/officeDocument/2006/relationships" r:id="rId2"/>
            </a:rPr>
            <a:t>valas@argostrustees.it</a:t>
          </a:r>
          <a:endParaRPr lang="en-US" sz="4000" kern="1200"/>
        </a:p>
      </dsp:txBody>
      <dsp:txXfrm>
        <a:off x="15062426" y="712119"/>
        <a:ext cx="5517172" cy="3425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74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03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60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6655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398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747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9152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580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ote 1">
            <a:extLst>
              <a:ext uri="{FF2B5EF4-FFF2-40B4-BE49-F238E27FC236}">
                <a16:creationId xmlns:a16="http://schemas.microsoft.com/office/drawing/2014/main" id="{8B6F9472-81F7-45EF-9A71-99EDE9A5A3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6320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15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2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84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30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153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142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6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E550C9-CB9C-4A81-A0B4-093475473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791268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86965BF-4F38-49BE-8782-3371FB7CA6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5526" y="2876550"/>
            <a:ext cx="21025723" cy="87598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0615477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285034" y="579864"/>
            <a:ext cx="1895707" cy="691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567541" y="947057"/>
            <a:ext cx="10080000" cy="10080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5" name="Segnaposto testo 5">
            <a:extLst>
              <a:ext uri="{FF2B5EF4-FFF2-40B4-BE49-F238E27FC236}">
                <a16:creationId xmlns:a16="http://schemas.microsoft.com/office/drawing/2014/main" id="{9B6771DD-5396-4954-9A09-C9E485669B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729484" y="925513"/>
            <a:ext cx="10080625" cy="100806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931028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285034" y="579864"/>
            <a:ext cx="1895707" cy="691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18687" y="925552"/>
            <a:ext cx="10080000" cy="10080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B5DDE27C-501C-4B15-B5FD-21C3096A0C4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77975" y="925513"/>
            <a:ext cx="10080625" cy="1008062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9985510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4377650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5619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ondo Scuro titolo bi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id="{0B62B5D4-E9EF-4CF6-9A0D-C7C88FE3F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91" b="7791"/>
          <a:stretch/>
        </p:blipFill>
        <p:spPr>
          <a:xfrm>
            <a:off x="0" y="1"/>
            <a:ext cx="24377650" cy="13716000"/>
          </a:xfrm>
          <a:prstGeom prst="rect">
            <a:avLst/>
          </a:prstGeom>
        </p:spPr>
      </p:pic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4EB5913-5CC9-45C0-A484-1EEBFF7BBF3E}"/>
              </a:ext>
            </a:extLst>
          </p:cNvPr>
          <p:cNvCxnSpPr>
            <a:cxnSpLocks/>
          </p:cNvCxnSpPr>
          <p:nvPr userDrawn="1"/>
        </p:nvCxnSpPr>
        <p:spPr>
          <a:xfrm flipH="1">
            <a:off x="3336758" y="12104704"/>
            <a:ext cx="19364930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15A5B087-61BD-4BF2-8AE5-9CBE89F72BD9}"/>
              </a:ext>
            </a:extLst>
          </p:cNvPr>
          <p:cNvCxnSpPr>
            <a:cxnSpLocks/>
          </p:cNvCxnSpPr>
          <p:nvPr userDrawn="1"/>
        </p:nvCxnSpPr>
        <p:spPr>
          <a:xfrm flipH="1">
            <a:off x="1675964" y="12104704"/>
            <a:ext cx="2528282" cy="2540"/>
          </a:xfrm>
          <a:prstGeom prst="line">
            <a:avLst/>
          </a:prstGeom>
          <a:ln w="76200">
            <a:solidFill>
              <a:srgbClr val="0069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1">
            <a:extLst>
              <a:ext uri="{FF2B5EF4-FFF2-40B4-BE49-F238E27FC236}">
                <a16:creationId xmlns:a16="http://schemas.microsoft.com/office/drawing/2014/main" id="{C03ADE65-DCD7-44DB-AC10-679282E8CB92}"/>
              </a:ext>
            </a:extLst>
          </p:cNvPr>
          <p:cNvSpPr>
            <a:spLocks/>
          </p:cNvSpPr>
          <p:nvPr userDrawn="1"/>
        </p:nvSpPr>
        <p:spPr bwMode="auto">
          <a:xfrm>
            <a:off x="5193206" y="12911501"/>
            <a:ext cx="175084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anchor="ctr" anchorCtr="0">
            <a:spAutoFit/>
          </a:bodyPr>
          <a:lstStyle/>
          <a:p>
            <a:pPr algn="r" defTabSz="4572000"/>
            <a:r>
              <a:rPr lang="en-US" sz="1800" b="0" i="0" spc="300" dirty="0">
                <a:solidFill>
                  <a:schemeClr val="bg1"/>
                </a:solidFill>
                <a:latin typeface="Poppins" panose="00000500000000000000" pitchFamily="2" charset="0"/>
                <a:ea typeface="Montserrat Light" charset="0"/>
                <a:cs typeface="Poppins" panose="00000500000000000000" pitchFamily="2" charset="0"/>
                <a:sym typeface="Bebas Neue" charset="0"/>
              </a:rPr>
              <a:t>Across Family Advisors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AAF88682-9F6E-4CC9-817D-CE4D696EAF6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71"/>
          <a:stretch/>
        </p:blipFill>
        <p:spPr>
          <a:xfrm>
            <a:off x="1675964" y="12249023"/>
            <a:ext cx="2376000" cy="939477"/>
          </a:xfrm>
          <a:prstGeom prst="rect">
            <a:avLst/>
          </a:prstGeom>
        </p:spPr>
      </p:pic>
      <p:sp>
        <p:nvSpPr>
          <p:cNvPr id="15" name="Titolo 14">
            <a:extLst>
              <a:ext uri="{FF2B5EF4-FFF2-40B4-BE49-F238E27FC236}">
                <a16:creationId xmlns:a16="http://schemas.microsoft.com/office/drawing/2014/main" id="{A2002EE0-E629-4D50-8101-9B69FE541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2" y="4779745"/>
            <a:ext cx="21025723" cy="17912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096638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mmagini centr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720731" y="3469612"/>
            <a:ext cx="5945358" cy="616750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5659491" y="3469612"/>
            <a:ext cx="5945358" cy="616750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190111" y="3469612"/>
            <a:ext cx="5945358" cy="616750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115CB6B-536A-4E72-ACD0-C85C666AB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791268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075097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superi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4387468" cy="656082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en-US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1C981BF-472F-431C-BA95-5FE7C021AC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3713" y="7151688"/>
            <a:ext cx="20997862" cy="424497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78986686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scia centrale sfum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3">
            <a:extLst>
              <a:ext uri="{FF2B5EF4-FFF2-40B4-BE49-F238E27FC236}">
                <a16:creationId xmlns:a16="http://schemas.microsoft.com/office/drawing/2014/main" id="{7BE768AF-6DC5-4560-85E0-8D48823ACFCC}"/>
              </a:ext>
            </a:extLst>
          </p:cNvPr>
          <p:cNvSpPr/>
          <p:nvPr userDrawn="1"/>
        </p:nvSpPr>
        <p:spPr>
          <a:xfrm>
            <a:off x="35518" y="2808513"/>
            <a:ext cx="24377650" cy="7511143"/>
          </a:xfrm>
          <a:prstGeom prst="rect">
            <a:avLst/>
          </a:prstGeom>
          <a:gradFill>
            <a:gsLst>
              <a:gs pos="0">
                <a:srgbClr val="0A3C57"/>
              </a:gs>
              <a:gs pos="100000">
                <a:srgbClr val="00704F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DA1DB35D-01AB-4BCB-BA00-14803D0CDF9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996" y="6629225"/>
            <a:ext cx="3384550" cy="649288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Poppins SemiBold"/>
              </a:defRPr>
            </a:lvl1pPr>
          </a:lstStyle>
          <a:p>
            <a:pPr lvl="0"/>
            <a:r>
              <a:rPr lang="it-IT" dirty="0"/>
              <a:t>OBIETTIVO 1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C18CDF4D-55B2-4876-81DD-010504456C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996" y="7278513"/>
            <a:ext cx="3384550" cy="20494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Testo di esempio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7DA096DA-8B29-41C3-9BB5-A17D789396C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266823" y="4211148"/>
            <a:ext cx="2314895" cy="231141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4" name="Segnaposto testo 6">
            <a:extLst>
              <a:ext uri="{FF2B5EF4-FFF2-40B4-BE49-F238E27FC236}">
                <a16:creationId xmlns:a16="http://schemas.microsoft.com/office/drawing/2014/main" id="{5D3F9321-1174-4834-81DB-2A44AB17A08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5656" y="6629225"/>
            <a:ext cx="3384550" cy="649288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Poppins SemiBold"/>
              </a:defRPr>
            </a:lvl1pPr>
          </a:lstStyle>
          <a:p>
            <a:pPr lvl="0"/>
            <a:r>
              <a:rPr lang="it-IT" dirty="0"/>
              <a:t>OBIETTIVO 1</a:t>
            </a:r>
          </a:p>
        </p:txBody>
      </p:sp>
      <p:sp>
        <p:nvSpPr>
          <p:cNvPr id="15" name="Segnaposto testo 8">
            <a:extLst>
              <a:ext uri="{FF2B5EF4-FFF2-40B4-BE49-F238E27FC236}">
                <a16:creationId xmlns:a16="http://schemas.microsoft.com/office/drawing/2014/main" id="{D20CDEC6-988F-4CE9-A01F-5618A31C6B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5656" y="7278513"/>
            <a:ext cx="3384550" cy="20494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Testo di esempio</a:t>
            </a:r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E4EEFDA2-32DE-4775-8F29-97806D9530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0483" y="4211148"/>
            <a:ext cx="2314895" cy="231141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7" name="Segnaposto testo 6">
            <a:extLst>
              <a:ext uri="{FF2B5EF4-FFF2-40B4-BE49-F238E27FC236}">
                <a16:creationId xmlns:a16="http://schemas.microsoft.com/office/drawing/2014/main" id="{35BFA113-6905-4AD0-AEC6-0E4E04E809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519316" y="6629225"/>
            <a:ext cx="3384550" cy="649288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Poppins SemiBold"/>
              </a:defRPr>
            </a:lvl1pPr>
          </a:lstStyle>
          <a:p>
            <a:pPr lvl="0"/>
            <a:r>
              <a:rPr lang="it-IT" dirty="0"/>
              <a:t>OBIETTIVO 1</a:t>
            </a:r>
          </a:p>
        </p:txBody>
      </p:sp>
      <p:sp>
        <p:nvSpPr>
          <p:cNvPr id="18" name="Segnaposto testo 8">
            <a:extLst>
              <a:ext uri="{FF2B5EF4-FFF2-40B4-BE49-F238E27FC236}">
                <a16:creationId xmlns:a16="http://schemas.microsoft.com/office/drawing/2014/main" id="{DDA0CB93-0441-49A2-B937-CA36DBC0D0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519316" y="7278513"/>
            <a:ext cx="3384550" cy="20494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Testo di esempio</a:t>
            </a:r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61409246-850B-4D98-9FF9-2C71F343C2A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1054143" y="4211148"/>
            <a:ext cx="2314895" cy="231141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1" name="Segnaposto testo 6">
            <a:extLst>
              <a:ext uri="{FF2B5EF4-FFF2-40B4-BE49-F238E27FC236}">
                <a16:creationId xmlns:a16="http://schemas.microsoft.com/office/drawing/2014/main" id="{9334270F-524D-483C-8A11-C0D90EE1CE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912976" y="6629225"/>
            <a:ext cx="3384550" cy="649288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Poppins SemiBold"/>
              </a:defRPr>
            </a:lvl1pPr>
          </a:lstStyle>
          <a:p>
            <a:pPr lvl="0"/>
            <a:r>
              <a:rPr lang="it-IT" dirty="0"/>
              <a:t>OBIETTIVO 1</a:t>
            </a:r>
          </a:p>
        </p:txBody>
      </p:sp>
      <p:sp>
        <p:nvSpPr>
          <p:cNvPr id="22" name="Segnaposto testo 8">
            <a:extLst>
              <a:ext uri="{FF2B5EF4-FFF2-40B4-BE49-F238E27FC236}">
                <a16:creationId xmlns:a16="http://schemas.microsoft.com/office/drawing/2014/main" id="{846F430A-D3D0-4198-A3DB-B151D8BBF92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912976" y="7278513"/>
            <a:ext cx="3384550" cy="20494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Testo di esempio</a:t>
            </a:r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9DE462F6-A796-4CF1-8BB7-D99CE56D851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5447803" y="4211148"/>
            <a:ext cx="2314895" cy="231141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4" name="Segnaposto testo 6">
            <a:extLst>
              <a:ext uri="{FF2B5EF4-FFF2-40B4-BE49-F238E27FC236}">
                <a16:creationId xmlns:a16="http://schemas.microsoft.com/office/drawing/2014/main" id="{7B8041AF-5817-4229-A406-9C87681E64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306636" y="6626445"/>
            <a:ext cx="3384550" cy="649288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Poppins SemiBold"/>
              </a:defRPr>
            </a:lvl1pPr>
          </a:lstStyle>
          <a:p>
            <a:pPr lvl="0"/>
            <a:r>
              <a:rPr lang="it-IT" dirty="0"/>
              <a:t>OBIETTIVO 1</a:t>
            </a:r>
          </a:p>
        </p:txBody>
      </p:sp>
      <p:sp>
        <p:nvSpPr>
          <p:cNvPr id="25" name="Segnaposto testo 8">
            <a:extLst>
              <a:ext uri="{FF2B5EF4-FFF2-40B4-BE49-F238E27FC236}">
                <a16:creationId xmlns:a16="http://schemas.microsoft.com/office/drawing/2014/main" id="{69BCCE74-7001-4D27-9EEB-DDE2E8951E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306636" y="7275733"/>
            <a:ext cx="3384550" cy="20494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Testo di esempio</a:t>
            </a: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CDE24DB9-F838-44CE-A277-D26F9165C34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9841463" y="4208368"/>
            <a:ext cx="2314895" cy="231141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2000" b="0" i="0"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F8BA0BE2-F1CE-4135-B863-D3B706A66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791268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299894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s://acrossgroup.it/" TargetMode="Externa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magine 19">
            <a:extLst>
              <a:ext uri="{FF2B5EF4-FFF2-40B4-BE49-F238E27FC236}">
                <a16:creationId xmlns:a16="http://schemas.microsoft.com/office/drawing/2014/main" id="{A2ADA838-FAEA-46C5-916F-F1F2CC7CE19E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66" y="12109784"/>
            <a:ext cx="2754980" cy="137749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1791268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007895"/>
            <a:ext cx="21025723" cy="8758989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084CD892-0146-4D87-8994-01F865E77B7A}"/>
              </a:ext>
            </a:extLst>
          </p:cNvPr>
          <p:cNvCxnSpPr>
            <a:cxnSpLocks/>
          </p:cNvCxnSpPr>
          <p:nvPr userDrawn="1"/>
        </p:nvCxnSpPr>
        <p:spPr>
          <a:xfrm flipH="1">
            <a:off x="3336758" y="12104704"/>
            <a:ext cx="19364930" cy="0"/>
          </a:xfrm>
          <a:prstGeom prst="line">
            <a:avLst/>
          </a:prstGeom>
          <a:ln w="762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37788A39-97F2-4400-941F-F5A3721E3A77}"/>
              </a:ext>
            </a:extLst>
          </p:cNvPr>
          <p:cNvCxnSpPr>
            <a:cxnSpLocks/>
          </p:cNvCxnSpPr>
          <p:nvPr userDrawn="1"/>
        </p:nvCxnSpPr>
        <p:spPr>
          <a:xfrm flipH="1">
            <a:off x="1675964" y="12104704"/>
            <a:ext cx="2528282" cy="2540"/>
          </a:xfrm>
          <a:prstGeom prst="line">
            <a:avLst/>
          </a:prstGeom>
          <a:ln w="76200">
            <a:solidFill>
              <a:srgbClr val="0069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11">
            <a:extLst>
              <a:ext uri="{FF2B5EF4-FFF2-40B4-BE49-F238E27FC236}">
                <a16:creationId xmlns:a16="http://schemas.microsoft.com/office/drawing/2014/main" id="{576810BA-86CC-4EBC-B834-FF6C653ED084}"/>
              </a:ext>
            </a:extLst>
          </p:cNvPr>
          <p:cNvSpPr>
            <a:spLocks/>
          </p:cNvSpPr>
          <p:nvPr userDrawn="1"/>
        </p:nvSpPr>
        <p:spPr bwMode="auto">
          <a:xfrm>
            <a:off x="15806780" y="12953084"/>
            <a:ext cx="68949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anchor="ctr" anchorCtr="0">
            <a:spAutoFit/>
          </a:bodyPr>
          <a:lstStyle/>
          <a:p>
            <a:pPr algn="r" defTabSz="4572000"/>
            <a:r>
              <a:rPr lang="en-US" sz="1800" b="0" i="0" spc="300" dirty="0">
                <a:solidFill>
                  <a:schemeClr val="tx1"/>
                </a:solidFill>
                <a:latin typeface="Montserrat Light" charset="0"/>
                <a:ea typeface="Montserrat Light" charset="0"/>
                <a:cs typeface="Montserrat Light" charset="0"/>
                <a:sym typeface="Bebas Neue" charset="0"/>
              </a:rPr>
              <a:t>Across Family Advisors</a:t>
            </a: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790B5C4F-1793-4274-BAA3-A567A30BE78B}"/>
              </a:ext>
            </a:extLst>
          </p:cNvPr>
          <p:cNvSpPr>
            <a:spLocks/>
          </p:cNvSpPr>
          <p:nvPr userDrawn="1"/>
        </p:nvSpPr>
        <p:spPr bwMode="auto">
          <a:xfrm>
            <a:off x="8741371" y="12953083"/>
            <a:ext cx="689490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anchor="ctr" anchorCtr="0">
            <a:spAutoFit/>
          </a:bodyPr>
          <a:lstStyle/>
          <a:p>
            <a:pPr algn="ctr" defTabSz="4572000"/>
            <a:r>
              <a:rPr lang="en-US" sz="1800" b="0" i="0" spc="300" dirty="0">
                <a:solidFill>
                  <a:schemeClr val="tx1"/>
                </a:solidFill>
                <a:latin typeface="Montserrat Light" charset="0"/>
                <a:ea typeface="Montserrat Light" charset="0"/>
                <a:cs typeface="Montserrat Light" charset="0"/>
                <a:sym typeface="Bebas Neue" charset="0"/>
                <a:hlinkClick r:id="rId11"/>
              </a:rPr>
              <a:t>www.acrossgroup.it</a:t>
            </a:r>
            <a:endParaRPr lang="en-US" sz="1800" b="0" i="0" spc="300" dirty="0">
              <a:solidFill>
                <a:schemeClr val="tx1"/>
              </a:solidFill>
              <a:latin typeface="Montserrat Light" charset="0"/>
              <a:ea typeface="Montserrat Light" charset="0"/>
              <a:cs typeface="Montserrat Light" charset="0"/>
              <a:sym typeface="Bebas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13" r:id="rId2"/>
    <p:sldLayoutId id="2147484080" r:id="rId3"/>
    <p:sldLayoutId id="2147484012" r:id="rId4"/>
    <p:sldLayoutId id="2147484081" r:id="rId5"/>
    <p:sldLayoutId id="2147484010" r:id="rId6"/>
    <p:sldLayoutId id="2147484014" r:id="rId7"/>
    <p:sldLayoutId id="2147484079" r:id="rId8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kern="1200">
          <a:solidFill>
            <a:srgbClr val="007855"/>
          </a:solidFill>
          <a:latin typeface="Poppins SemiBold" panose="00000700000000000000" pitchFamily="2" charset="0"/>
          <a:ea typeface="Poppins SemiBold" panose="00000700000000000000" pitchFamily="2" charset="0"/>
          <a:cs typeface="Poppins SemiBold" panose="00000700000000000000" pitchFamily="2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kern="1200" dirty="0" smtClean="0">
          <a:solidFill>
            <a:schemeClr val="accent4">
              <a:lumMod val="50000"/>
            </a:schemeClr>
          </a:solidFill>
          <a:effectLst/>
          <a:latin typeface="Lato Light" charset="0"/>
          <a:ea typeface="Lato Light" charset="0"/>
          <a:cs typeface="Lato Light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kern="1200" dirty="0" smtClean="0">
          <a:solidFill>
            <a:schemeClr val="accent4">
              <a:lumMod val="50000"/>
            </a:schemeClr>
          </a:solidFill>
          <a:effectLst/>
          <a:latin typeface="Lato Light" charset="0"/>
          <a:ea typeface="Lato Light" charset="0"/>
          <a:cs typeface="Lato Light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kern="1200" dirty="0" smtClean="0">
          <a:solidFill>
            <a:schemeClr val="accent4">
              <a:lumMod val="50000"/>
            </a:schemeClr>
          </a:solidFill>
          <a:effectLst/>
          <a:latin typeface="Lato Light" charset="0"/>
          <a:ea typeface="Lato Light" charset="0"/>
          <a:cs typeface="Lato Light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accent4">
              <a:lumMod val="50000"/>
            </a:schemeClr>
          </a:solidFill>
          <a:effectLst/>
          <a:latin typeface="Lato Light" charset="0"/>
          <a:ea typeface="Lato Light" charset="0"/>
          <a:cs typeface="Lato Light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kern="1200" dirty="0">
          <a:solidFill>
            <a:schemeClr val="accent4">
              <a:lumMod val="50000"/>
            </a:schemeClr>
          </a:solidFill>
          <a:effectLst/>
          <a:latin typeface="Lato Light" charset="0"/>
          <a:ea typeface="Lato Light" charset="0"/>
          <a:cs typeface="Lato Light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A06AE568-F8D5-45B2-BD32-DC11B6B5D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6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it-IT" sz="6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La Circolare 34/E del 20 ottobre 2022</a:t>
            </a:r>
            <a:br>
              <a:rPr lang="it-IT" dirty="0"/>
            </a:br>
            <a:br>
              <a:rPr lang="it-IT" dirty="0"/>
            </a:br>
            <a:r>
              <a:rPr lang="it-IT" dirty="0"/>
              <a:t>Trust ed imposte indirette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dirty="0"/>
              <a:t>							Avv. IGOR VALAS</a:t>
            </a:r>
          </a:p>
        </p:txBody>
      </p:sp>
    </p:spTree>
    <p:extLst>
      <p:ext uri="{BB962C8B-B14F-4D97-AF65-F5344CB8AC3E}">
        <p14:creationId xmlns:p14="http://schemas.microsoft.com/office/powerpoint/2010/main" val="410026843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Imposte indirette – la liquidazione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L’Agenzia definisce il Trust come un rapporto giuridico complesso, all’interno del quale l’istituzione, la dotazione, la gestione, la devoluzione al beneficiario sono riferibili alla medesima causa.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E’ una donazione definibile «a formazione progressiva»</a:t>
            </a:r>
            <a:endParaRPr lang="it-IT" sz="4800" b="0" i="0" dirty="0">
              <a:solidFill>
                <a:srgbClr val="514A4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 componenti di franchigie ed aliquote dell’imposta, così come determinate all’art. 2 del D. Lgs: 262/2006, sono individuate all’atto dell’attribuzione dei beni in funzione del rapporto parentale esistente tra disponente e beneficiari</a:t>
            </a:r>
            <a:endParaRPr lang="it-IT" sz="4800" b="0" i="0" dirty="0">
              <a:solidFill>
                <a:srgbClr val="514A4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b="1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l’applicazione della medesima imposta in funzione del </a:t>
            </a:r>
            <a:r>
              <a:rPr lang="it-IT" b="1" u="sng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requisito </a:t>
            </a:r>
            <a:r>
              <a:rPr lang="it-IT" b="1" u="sng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territorialità </a:t>
            </a:r>
            <a:r>
              <a:rPr lang="it-IT" b="1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occorre </a:t>
            </a:r>
            <a:r>
              <a:rPr lang="it-IT" b="1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valutare la </a:t>
            </a:r>
            <a:r>
              <a:rPr lang="it-IT" b="1" u="sng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residenza del disponente</a:t>
            </a:r>
            <a:r>
              <a:rPr lang="it-IT" b="1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l’effettiva </a:t>
            </a:r>
            <a:r>
              <a:rPr lang="it-IT" b="1" u="sng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localizzazione dei beni apportati</a:t>
            </a:r>
            <a:r>
              <a:rPr lang="it-IT" b="1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1" u="sng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 momento dell’apporto al fondo</a:t>
            </a:r>
            <a:r>
              <a:rPr lang="it-IT" b="1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ossia quanto il disponente si spossessa dei medesimi.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034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just"/>
            <a:r>
              <a:rPr lang="it-IT" dirty="0"/>
              <a:t>Imposte indirette – la liquidazione nei trust già esistenti ed i rapporti c.d. «esauriti»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908735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Per i trust già esistenti e per i conferimenti effettuati con le regole precedenti, la liquidazione dell’imposta è considerata dall’Agenzia a titolo definitivo previa verifica di determinate condizioni:</a:t>
            </a:r>
          </a:p>
          <a:p>
            <a:pPr marL="731520" indent="-6858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u="sng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Imposta liquidata e versata (?)</a:t>
            </a:r>
          </a:p>
          <a:p>
            <a:pPr marL="731520" indent="-6858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u="sng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 beneficiari siano i medesimi </a:t>
            </a: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dell’istituzione o del conferimento;</a:t>
            </a:r>
          </a:p>
          <a:p>
            <a:pPr marL="731520" indent="-6858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sz="4800" b="0" i="0" u="sng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 beni non si siano modificati </a:t>
            </a: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nel tempo.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 al momento dell’attribuzione ai beneficiari il calcolo dell’imposta dovesse essere inferiore a quella corrisposta in ingresso non è possibile richiedere alcun rimborso.</a:t>
            </a:r>
            <a:endParaRPr lang="it-IT" sz="4800" b="0" i="0" dirty="0">
              <a:solidFill>
                <a:srgbClr val="514A4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24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just"/>
            <a:r>
              <a:rPr lang="it-IT" dirty="0"/>
              <a:t>Imposte indirette – la liquidazione nei trust già esistenti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908735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Per i trust già esistenti è anche possibile considerare la richiesta a rimborso di quanto già versato in ingresso e ricondurre il versamento alle nuove regole, ossia all’effettiva attribuzione dei beni ai beneficiari.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Al momento dell’attribuzione ai beneficiari, se a causa della modifica della natura dei beni del fondo in trust il valore sarà modificato, sarà possibile scontare quella già versata e corrispondere la differenza (?).</a:t>
            </a:r>
            <a:endParaRPr lang="it-IT" sz="4800" b="0" i="0" dirty="0">
              <a:solidFill>
                <a:srgbClr val="514A4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quest’ultimo caso, il trustee dovrà presentare apposita denuncia con documentazione a supporto ex art. 19 DPR 131/86 (?).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219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Imposte indirette – particolarità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908735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 l’attribuzione al termine finale consta in un immobile, il beneficiario, se in possesso dei requisiti, potrà chiedere l’agevolazione «prima casa».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L’applicazione dell’imposta sull’attribuzione dei beni al beneficiario è determinata scontando le franchigie e conteggiando le aliquote sul valore globale (per gli immobili il valore di mercato al momento dell’assegnazione) dei beni e dei diritti.</a:t>
            </a:r>
            <a:endParaRPr lang="it-IT" sz="4800" b="0" i="0" dirty="0">
              <a:solidFill>
                <a:srgbClr val="514A4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03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Imposte indirette – trust istituiti all’estero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908735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L’obbligo di registrazione in Italia dell’atto istitutivo sarà assolto a tassa fissa.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 il disponente non risiede in Italia, l’imposta successioni e donazioni sarà calcolata, al momento dell’attribuzione al beneficiario, solo sui beni ubicati all’interno del territorio dello Stato.</a:t>
            </a:r>
          </a:p>
          <a:p>
            <a:pPr marL="274320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 il disponente risiede in Italia, </a:t>
            </a: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l’imposta successioni e donazioni sarà calcolata, al momento dell’attribuzione al beneficiario, anche sui beni esistenti all’estero.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None/>
            </a:pPr>
            <a:endParaRPr lang="it-IT" sz="4800" b="0" i="0" dirty="0">
              <a:solidFill>
                <a:srgbClr val="514A4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04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Imposte indirette – attribuzioni senza formalità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908735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L’obbligo di dichiarazione di quanto ricevuto è in capo al beneficiario tramite registrazione volontaria (comma 3 dell’articolo 56-bis del d.lgs. 346 del 1990).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Il trustee dovrebbe fornire documentazione probante la distinzione tra reddito e capitale di quanto attribuito.</a:t>
            </a:r>
          </a:p>
          <a:p>
            <a:pPr marL="45720" indent="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None/>
            </a:pPr>
            <a:endParaRPr lang="it-IT" sz="4800" b="0" i="0" dirty="0">
              <a:solidFill>
                <a:srgbClr val="514A4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05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Imposte indirette – trust liquidatori o di garanzia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Atto istitutivo e atto di dotazione – a tassa fissa, però (incongruenza…)</a:t>
            </a:r>
          </a:p>
          <a:p>
            <a:pPr marL="1188537" lvl="1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in applicazione degli articoli 20 e 43, comma 1, lettera f) del d.P.R. n. 131 del 1986 e 6 della Tariffa, Parte prima, allegata al medesimo d.P.R., nell’ipotesi del trust c.d. di garanzia, all’atto istitutivo troverà applicazione l’imposta di registro in relazione alle “garanzie reali e personali a favore di terzi, se non richieste dalla legge” nella misura dello 0,50 per cento assumendo quale base imponibile la somma garantita.</a:t>
            </a:r>
            <a:endParaRPr lang="it-IT" b="0" i="0" dirty="0">
              <a:solidFill>
                <a:srgbClr val="514A4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 di gestione e di attribuzione:</a:t>
            </a:r>
          </a:p>
          <a:p>
            <a:pPr marL="731520" indent="-6858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gli atti di acquisto o vendita dei beni – autonoma imposizione in funzione della natura e degli effetti giuridici da esaminare di volta in volta.</a:t>
            </a:r>
          </a:p>
          <a:p>
            <a:pPr marL="731520" indent="-6858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tassazione per pagamento dei creditori</a:t>
            </a:r>
          </a:p>
          <a:p>
            <a:pPr marL="731520" indent="-6858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gli atti di attribuzione finale – se medesimo disponente nessuna tassazione; se soggetto terzo in funzione dell’effettivo arricchimento.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146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Imposte indirette – trust «dopo di noi»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Atto istitutivo e atto di dotazione – a tassa fissa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 di gestione e di attribuzione:</a:t>
            </a:r>
          </a:p>
          <a:p>
            <a:pPr marL="731520" indent="-6858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gli atti di acquisto operati dal trustee – a tassa fissa.</a:t>
            </a:r>
          </a:p>
          <a:p>
            <a:pPr marL="731520" indent="-6858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gli atti di attribuzione finale </a:t>
            </a:r>
          </a:p>
          <a:p>
            <a:pPr marL="1645737" lvl="1" indent="-685800" defTabSz="914400"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se medesimo disponente nessuna tassazione; </a:t>
            </a:r>
          </a:p>
          <a:p>
            <a:pPr marL="1645737" lvl="1" indent="-685800" defTabSz="914400"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se soggetto terzo in funzione dell’effettivo arricchimento e del legame parentale tra disponente e beneficiario del residuo.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05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BAEAEE29-F5B9-429C-B177-A64B20E4E89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" t="44394" r="-40" b="15240"/>
          <a:stretch/>
        </p:blipFill>
        <p:spPr>
          <a:xfrm>
            <a:off x="0" y="0"/>
            <a:ext cx="24387468" cy="6560820"/>
          </a:xfrm>
        </p:spPr>
      </p:pic>
      <p:sp>
        <p:nvSpPr>
          <p:cNvPr id="7" name="Titolo 5">
            <a:extLst>
              <a:ext uri="{FF2B5EF4-FFF2-40B4-BE49-F238E27FC236}">
                <a16:creationId xmlns:a16="http://schemas.microsoft.com/office/drawing/2014/main" id="{DBECA161-011C-453F-970D-F218A0AC7239}"/>
              </a:ext>
            </a:extLst>
          </p:cNvPr>
          <p:cNvSpPr txBox="1">
            <a:spLocks/>
          </p:cNvSpPr>
          <p:nvPr/>
        </p:nvSpPr>
        <p:spPr>
          <a:xfrm>
            <a:off x="1735852" y="2988477"/>
            <a:ext cx="21025723" cy="1791268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E7BCF3A-BDC4-C450-96B2-FC007F6150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853" y="12127044"/>
            <a:ext cx="2898032" cy="127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Segnaposto testo 3">
            <a:extLst>
              <a:ext uri="{FF2B5EF4-FFF2-40B4-BE49-F238E27FC236}">
                <a16:creationId xmlns:a16="http://schemas.microsoft.com/office/drawing/2014/main" id="{6BD74EDB-5E17-E069-6AA9-164778F64219}"/>
              </a:ext>
            </a:extLst>
          </p:cNvPr>
          <p:cNvGraphicFramePr/>
          <p:nvPr/>
        </p:nvGraphicFramePr>
        <p:xfrm>
          <a:off x="1763713" y="7151688"/>
          <a:ext cx="20997862" cy="4244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7582159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La Circolare 34/E del 20 ottobre 2022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I Trust, cosa cambia?</a:t>
            </a:r>
          </a:p>
          <a:p>
            <a:pPr marL="0" indent="0">
              <a:buNone/>
            </a:pPr>
            <a:endParaRPr lang="it-I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Pag. 5:</a:t>
            </a:r>
          </a:p>
          <a:p>
            <a:pPr marL="0" indent="0" algn="just">
              <a:buNone/>
            </a:pPr>
            <a:r>
              <a:rPr lang="it-IT" dirty="0"/>
              <a:t>«… si registra un orientamento della Corte di Cassazione, che dopo una lunga evoluzione si può ritenere allo stato attuale consolidato. In base a detto orientamento, la “dotazione” di beni e diritti in trust, ai fini dell’applicazione della reintrodotta imposta sulle successioni e donazioni, non dà luogo di per sé ad un effettivo trasferimento di beni o diritti e, quindi, ad un “arricchimento” dei beneficiari.»</a:t>
            </a:r>
            <a:endParaRPr lang="it-I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1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>
            <a:extLst>
              <a:ext uri="{FF2B5EF4-FFF2-40B4-BE49-F238E27FC236}">
                <a16:creationId xmlns:a16="http://schemas.microsoft.com/office/drawing/2014/main" id="{D4F987E0-BD42-4E9F-9D9F-2B9C0BD2D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L’evoluzione del contenzioso*</a:t>
            </a:r>
          </a:p>
        </p:txBody>
      </p:sp>
      <p:graphicFrame>
        <p:nvGraphicFramePr>
          <p:cNvPr id="12" name="Segnaposto immagine 11">
            <a:extLst>
              <a:ext uri="{FF2B5EF4-FFF2-40B4-BE49-F238E27FC236}">
                <a16:creationId xmlns:a16="http://schemas.microsoft.com/office/drawing/2014/main" id="{B024239B-3CAD-4BBB-8B13-0F1DB20A64EF}"/>
              </a:ext>
            </a:extLst>
          </p:cNvPr>
          <p:cNvGraphicFramePr>
            <a:graphicFrameLocks noGrp="1"/>
          </p:cNvGraphicFramePr>
          <p:nvPr>
            <p:ph type="pic" sz="quarter" idx="14"/>
          </p:nvPr>
        </p:nvGraphicFramePr>
        <p:xfrm>
          <a:off x="2720975" y="3470275"/>
          <a:ext cx="5945188" cy="616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Segnaposto immagine 14">
            <a:extLst>
              <a:ext uri="{FF2B5EF4-FFF2-40B4-BE49-F238E27FC236}">
                <a16:creationId xmlns:a16="http://schemas.microsoft.com/office/drawing/2014/main" id="{CF45610C-56E3-4837-86F9-DA0F31681B66}"/>
              </a:ext>
            </a:extLst>
          </p:cNvPr>
          <p:cNvGraphicFramePr>
            <a:graphicFrameLocks noGrp="1"/>
          </p:cNvGraphicFramePr>
          <p:nvPr>
            <p:ph type="pic" sz="quarter" idx="16"/>
          </p:nvPr>
        </p:nvGraphicFramePr>
        <p:xfrm>
          <a:off x="9190038" y="3470275"/>
          <a:ext cx="5945187" cy="616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Segnaposto immagine 15">
            <a:extLst>
              <a:ext uri="{FF2B5EF4-FFF2-40B4-BE49-F238E27FC236}">
                <a16:creationId xmlns:a16="http://schemas.microsoft.com/office/drawing/2014/main" id="{243E62FB-1ABE-4AED-9BDC-265686C941CD}"/>
              </a:ext>
            </a:extLst>
          </p:cNvPr>
          <p:cNvGraphicFramePr>
            <a:graphicFrameLocks noGrp="1"/>
          </p:cNvGraphicFramePr>
          <p:nvPr>
            <p:ph type="pic" sz="quarter" idx="15"/>
          </p:nvPr>
        </p:nvGraphicFramePr>
        <p:xfrm>
          <a:off x="15659100" y="3470275"/>
          <a:ext cx="5945188" cy="616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46430E00-665A-2070-E2ED-72874E97DC87}"/>
              </a:ext>
            </a:extLst>
          </p:cNvPr>
          <p:cNvSpPr txBox="1"/>
          <p:nvPr/>
        </p:nvSpPr>
        <p:spPr>
          <a:xfrm>
            <a:off x="2269375" y="10757700"/>
            <a:ext cx="121864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*(dati al 1/2022)</a:t>
            </a:r>
          </a:p>
        </p:txBody>
      </p:sp>
    </p:spTree>
    <p:extLst>
      <p:ext uri="{BB962C8B-B14F-4D97-AF65-F5344CB8AC3E}">
        <p14:creationId xmlns:p14="http://schemas.microsoft.com/office/powerpoint/2010/main" val="47026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Breve storia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Circolare 48/E del 6 agosto 2007</a:t>
            </a:r>
          </a:p>
          <a:p>
            <a:pPr marL="274320" indent="-228600" algn="l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endParaRPr lang="it-IT" dirty="0">
              <a:solidFill>
                <a:srgbClr val="514A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88537" lvl="1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Sempre pag. 5: </a:t>
            </a:r>
          </a:p>
          <a:p>
            <a:pPr marL="959937" lvl="1" indent="0" algn="just" defTabSz="914400">
              <a:spcBef>
                <a:spcPts val="1800"/>
              </a:spcBef>
              <a:buClr>
                <a:srgbClr val="A85229"/>
              </a:buClr>
              <a:buNone/>
            </a:pPr>
            <a:r>
              <a:rPr lang="it-IT" dirty="0"/>
              <a:t>«…il conseguente superamento delle indicazioni sul punto contenute nei precedenti documenti di prassi (circolare 6 agosto 2007, n. 48/E, par. 5.2., 5.3 e 5.5 e circolare 22 gennaio 2008, n. 3/E, par. 5.4.2).»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683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Breve storia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C.48/E: </a:t>
            </a:r>
          </a:p>
          <a:p>
            <a:pPr marL="274320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chemeClr val="tx1"/>
                </a:solidFill>
              </a:rPr>
              <a:t>5.2 Atto dispositivo (imposta sulle successioni e donazioni sulla costituzione di vincoli di destinazione): </a:t>
            </a:r>
          </a:p>
          <a:p>
            <a:pPr marL="1188537" lvl="1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3600" dirty="0">
                <a:solidFill>
                  <a:schemeClr val="tx1"/>
                </a:solidFill>
              </a:rPr>
              <a:t>- pagamento imposta donazione e successione in ingresso (atto di dotazione)</a:t>
            </a:r>
          </a:p>
          <a:p>
            <a:pPr marL="1188537" lvl="1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3600" dirty="0">
                <a:solidFill>
                  <a:schemeClr val="tx1"/>
                </a:solidFill>
              </a:rPr>
              <a:t>- con franchigie ed aliquote in relazione al rapporto di parentela tra disponete (ma, </a:t>
            </a:r>
            <a:r>
              <a:rPr lang="it-IT" sz="3600" dirty="0" err="1">
                <a:solidFill>
                  <a:schemeClr val="tx1"/>
                </a:solidFill>
              </a:rPr>
              <a:t>rectius</a:t>
            </a:r>
            <a:r>
              <a:rPr lang="it-IT" sz="3600" dirty="0">
                <a:solidFill>
                  <a:schemeClr val="tx1"/>
                </a:solidFill>
              </a:rPr>
              <a:t>, conferente) e beneficiario</a:t>
            </a:r>
          </a:p>
          <a:p>
            <a:pPr marL="1188537" lvl="1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3600" dirty="0">
                <a:solidFill>
                  <a:schemeClr val="tx1"/>
                </a:solidFill>
              </a:rPr>
              <a:t>- Nel trust di scopo, gestito per realizzare un determinato fine, senza indicazione di beneficiario finale, l’imposta sarà dovuta con l’aliquota dell’8% prevista per i vincoli di destinazione a favore di “altri soggetti” ( </a:t>
            </a:r>
            <a:r>
              <a:rPr lang="it-IT" sz="3600" dirty="0" err="1">
                <a:solidFill>
                  <a:schemeClr val="tx1"/>
                </a:solidFill>
              </a:rPr>
              <a:t>d.l.</a:t>
            </a:r>
            <a:r>
              <a:rPr lang="it-IT" sz="3600" dirty="0">
                <a:solidFill>
                  <a:schemeClr val="tx1"/>
                </a:solidFill>
              </a:rPr>
              <a:t> n. 262/2006 art. 2, comma 48, lett. c). </a:t>
            </a:r>
          </a:p>
          <a:p>
            <a:pPr marL="1188537" lvl="1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3600" dirty="0">
                <a:solidFill>
                  <a:schemeClr val="tx1"/>
                </a:solidFill>
              </a:rPr>
              <a:t>In applicazione del comma 4-ter dell’art. 3 del d. lgs. 31 ottobre 1990, n. 346 introdotto dal comma 78 dell'art. 1 della finanziaria 2007, la costituzione del vincolo di destinazione in un trust disposto a favore dei discendenti del </a:t>
            </a:r>
            <a:r>
              <a:rPr lang="it-IT" sz="3600" dirty="0" err="1">
                <a:solidFill>
                  <a:schemeClr val="tx1"/>
                </a:solidFill>
              </a:rPr>
              <a:t>settlor</a:t>
            </a:r>
            <a:r>
              <a:rPr lang="it-IT" sz="3600" dirty="0">
                <a:solidFill>
                  <a:schemeClr val="tx1"/>
                </a:solidFill>
              </a:rPr>
              <a:t> non è soggetto all’imposta qualora abbia ad oggetto aziende o rami di esse, quote sociali e azioni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838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Breve storia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88537" lvl="1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C.48/E: </a:t>
            </a:r>
          </a:p>
          <a:p>
            <a:pPr marL="959937" lvl="1" indent="0" algn="just" defTabSz="914400">
              <a:spcBef>
                <a:spcPts val="1800"/>
              </a:spcBef>
              <a:buClr>
                <a:srgbClr val="A85229"/>
              </a:buClr>
              <a:buNone/>
            </a:pPr>
            <a:endParaRPr lang="it-IT" dirty="0">
              <a:solidFill>
                <a:srgbClr val="514A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102754" lvl="2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5.3 Atto dispositivo (imposte ipotecarie e catastali)</a:t>
            </a:r>
          </a:p>
          <a:p>
            <a:pPr marL="3016971" lvl="3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- sia l’attribuzione con effetti traslativi di beni immobili o diritti reali immobiliari al momento della costituzione del vincolo, sia il successivo trasferimento dei beni medesimi allo scioglimento del vincolo, nonché i trasferimenti eventualmente effettuati durante il vincolo, sono soggetti alle imposte ipotecaria e catastale in misura proporzionale.</a:t>
            </a:r>
          </a:p>
          <a:p>
            <a:pPr marL="2788371" lvl="3" indent="0" algn="just" defTabSz="914400">
              <a:spcBef>
                <a:spcPts val="1800"/>
              </a:spcBef>
              <a:buClr>
                <a:srgbClr val="A85229"/>
              </a:buClr>
              <a:buNone/>
            </a:pPr>
            <a:endParaRPr lang="it-IT" dirty="0"/>
          </a:p>
          <a:p>
            <a:pPr marL="2102754" lvl="2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5.5 Trasferimento dei beni ai beneficiari </a:t>
            </a:r>
          </a:p>
          <a:p>
            <a:pPr marL="3016971" lvl="3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La devoluzione ai beneficiari dei beni vincolati in trust non realizza, ai fini dell’imposta sulle donazioni, un presupposto impositivo ulteriore; </a:t>
            </a:r>
          </a:p>
          <a:p>
            <a:pPr marL="3016971" lvl="3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La devoluzione ai beneficiari dei beni vincolati in trust non realizza, ai fini dell’imposta sulle donazioni, un presupposto impositivo ulteriore;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445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Breve storia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88537" lvl="1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b="1" dirty="0"/>
              <a:t>C. 3/E:</a:t>
            </a:r>
          </a:p>
          <a:p>
            <a:pPr marL="1188537" lvl="1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5.4.2 Costituzione di beni in trust: rilevanza ai fini dell’imposta sulle successioni e donazioni</a:t>
            </a:r>
          </a:p>
          <a:p>
            <a:pPr marL="2102754" lvl="2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La costituzione di beni in trust rileva, in ogni caso, ai fini dell’applicazione dell’imposta sulle successioni e donazioni, indipendentemente dal tipo di trust. </a:t>
            </a:r>
          </a:p>
          <a:p>
            <a:pPr marL="2102754" lvl="2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L’unicità della causa fa sì che l’imposta sulle successioni e donazioni dovuta sulla costituzione di vincoli di destinazione debba essere corrisposta al momento della segregazione del patrimonio nella misura dell’8 per cento.</a:t>
            </a:r>
          </a:p>
          <a:p>
            <a:pPr marL="2102754" lvl="2" indent="-228600" algn="just" defTabSz="914400"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/>
              <a:t>Al fine della individuazione dei soggetti passivi tenuti al pagamento dell’imposta, occorre far riferimento all’articolo 5, comma 1, del TUS, in base al quale: “L’imposta è dovuta dagli eredi e dai legatari per le successioni, dai donatari per le donazioni e dai beneficiari per le altre liberalità tra vivi”. </a:t>
            </a:r>
            <a:r>
              <a:rPr lang="it-IT" u="sng" dirty="0"/>
              <a:t>Ciò posto, il soggetto passivo dell’imposta sulle successioni e donazioni è il trust, in quanto immediato destinatario dei beni oggetto della disposizione segregativa</a:t>
            </a:r>
            <a:endParaRPr lang="it-IT" b="1" u="sng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513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Circ. 34/E – istituzione e apporti nel tempo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Atto istitutivo </a:t>
            </a:r>
            <a:r>
              <a:rPr lang="it-IT" sz="36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– a tassa fissa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 dispositivi:</a:t>
            </a:r>
          </a:p>
          <a:p>
            <a:pPr marL="731520" indent="-6858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sz="3600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trust non commerciali, in assenza di corrispettivo, l’apporto dei beni è a tassa fissa.</a:t>
            </a:r>
          </a:p>
          <a:p>
            <a:pPr marL="731520" indent="-6858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sz="3600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il Disponente è un imprenditore e il trasferimento riguarda beni riconducibili all’impresa l’apporto è tassabile (disposizione sempre realizzativa) oltre che assoggettato ad IVA.</a:t>
            </a:r>
          </a:p>
          <a:p>
            <a:pPr marL="45720" indent="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None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 compiuti dal trustee:</a:t>
            </a:r>
          </a:p>
          <a:p>
            <a:pPr marL="45720" indent="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None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4000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Tassazione ordinaria in funzione dell’atto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sz="48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La sostituzione del trustee (per dimissioni, per decadenza, per revoca, per sopravvenuta incapacità) </a:t>
            </a:r>
            <a:r>
              <a:rPr lang="it-IT" sz="3600" b="0" i="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prevede il passaggio del fondo al nuovo Trustee a tassa fissa.</a:t>
            </a:r>
          </a:p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L’imposta ipotecaria e catastale </a:t>
            </a:r>
            <a:r>
              <a:rPr lang="it-IT" sz="3600" dirty="0">
                <a:solidFill>
                  <a:srgbClr val="514A4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sarà in misura fissa per gli atti di apporto al fondo e per la sostituzione del trustee, mentre è prevista proporzionale per gli atti di attribuzione al beneficiario.</a:t>
            </a:r>
            <a:endParaRPr lang="it-IT" sz="3600" b="0" i="0" dirty="0">
              <a:solidFill>
                <a:srgbClr val="514A4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236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DD468FE-877E-4214-A51F-FCC740CE0D2E}"/>
              </a:ext>
            </a:extLst>
          </p:cNvPr>
          <p:cNvSpPr txBox="1">
            <a:spLocks/>
          </p:cNvSpPr>
          <p:nvPr/>
        </p:nvSpPr>
        <p:spPr>
          <a:xfrm>
            <a:off x="677333" y="609600"/>
            <a:ext cx="20087860" cy="1320800"/>
          </a:xfrm>
          <a:prstGeom prst="rect">
            <a:avLst/>
          </a:prstGeom>
        </p:spPr>
        <p:txBody>
          <a:bodyPr/>
          <a:lstStyle>
            <a:lvl1pPr algn="l" defTabSz="18284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b="0" kern="1200">
                <a:solidFill>
                  <a:srgbClr val="007855"/>
                </a:solidFill>
                <a:latin typeface="Poppins SemiBold" panose="00000700000000000000" pitchFamily="2" charset="0"/>
                <a:ea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r>
              <a:rPr lang="it-IT" dirty="0"/>
              <a:t>Imposte indirette – casi particolari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90B0C0A-0EED-4D78-B921-4C4571C2A911}"/>
              </a:ext>
            </a:extLst>
          </p:cNvPr>
          <p:cNvSpPr txBox="1">
            <a:spLocks/>
          </p:cNvSpPr>
          <p:nvPr/>
        </p:nvSpPr>
        <p:spPr>
          <a:xfrm>
            <a:off x="677333" y="2160589"/>
            <a:ext cx="20736251" cy="8995091"/>
          </a:xfrm>
          <a:prstGeom prst="rect">
            <a:avLst/>
          </a:prstGeom>
        </p:spPr>
        <p:txBody>
          <a:bodyPr/>
          <a:lstStyle>
            <a:lvl1pPr marL="457109" indent="-457109" algn="l" defTabSz="1828434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lang="en-US" sz="48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lvl2pPr marL="137132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40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2pPr>
            <a:lvl3pPr marL="2285543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6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3pPr>
            <a:lvl4pPr marL="3199760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 smtClean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4pPr>
            <a:lvl5pPr marL="4113977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3200" kern="1200" dirty="0">
                <a:solidFill>
                  <a:schemeClr val="accent4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286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Arial"/>
              <a:buChar char="•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Atti dispositivi –</a:t>
            </a:r>
          </a:p>
          <a:p>
            <a:pPr marL="731520" indent="-6858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È possibile poter conteggiare l’imposta in ingresso in funzione di come sono classificati i beneficiari nell’atto istitutivo o delle particolari modalità dell’atto di dotazione.</a:t>
            </a:r>
          </a:p>
          <a:p>
            <a:pPr marL="731520" indent="-6858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Quando i beneficiari sono individuati (o individuabili) e siano titolari di diritti pieni ed esigibili ed il Trustee, o il Disponente, non possano più esercitare alcuna discrezionalità.</a:t>
            </a:r>
          </a:p>
          <a:p>
            <a:pPr marL="731520" indent="-685800" algn="just" defTabSz="914400">
              <a:lnSpc>
                <a:spcPct val="90000"/>
              </a:lnSpc>
              <a:spcBef>
                <a:spcPts val="1800"/>
              </a:spcBef>
              <a:buClr>
                <a:srgbClr val="A85229"/>
              </a:buCl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514A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Sulla scorta del medesimo principio ispiratore (effettivo arricchimento del beneficiario) l’arricchimento del beneficiario è già in essere, in funzione dell’atto istitutivo o dell’atto dispositivo, e la proprietà temporanea del trustee è intesa come periodo di gestione.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50C135-E22C-4640-817A-4F2E533B8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3800" y="9413642"/>
            <a:ext cx="3849834" cy="192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643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1 Tema Across">
  <a:themeElements>
    <a:clrScheme name="Personalizzato 6">
      <a:dk1>
        <a:srgbClr val="474B4E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007855"/>
      </a:accent2>
      <a:accent3>
        <a:srgbClr val="0A3D57"/>
      </a:accent3>
      <a:accent4>
        <a:srgbClr val="91969B"/>
      </a:accent4>
      <a:accent5>
        <a:srgbClr val="4B5050"/>
      </a:accent5>
      <a:accent6>
        <a:srgbClr val="91969B"/>
      </a:accent6>
      <a:hlink>
        <a:srgbClr val="007855"/>
      </a:hlink>
      <a:folHlink>
        <a:srgbClr val="007855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82271</TotalTime>
  <Words>1717</Words>
  <Application>Microsoft Office PowerPoint</Application>
  <PresentationFormat>Personalizzato</PresentationFormat>
  <Paragraphs>111</Paragraphs>
  <Slides>18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Lato Light</vt:lpstr>
      <vt:lpstr>Montserrat Light</vt:lpstr>
      <vt:lpstr>Poppins</vt:lpstr>
      <vt:lpstr>Poppins Light</vt:lpstr>
      <vt:lpstr>Poppins SemiBold</vt:lpstr>
      <vt:lpstr>1 Tema Across</vt:lpstr>
      <vt:lpstr>     La Circolare 34/E del 20 ottobre 2022  Trust ed imposte indirette           Avv. IGOR VALAS</vt:lpstr>
      <vt:lpstr>La Circolare 34/E del 20 ottobre 2022</vt:lpstr>
      <vt:lpstr>L’evoluzione del contenzioso*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>http://graphicriver.net/user/jetfabrik</Manager>
  <Company>http://graphicriver.net/user/jetfabrik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Across Family Advisors</dc:title>
  <dc:subject>http://graphicriver.net/user/jetfabrik</dc:subject>
  <dc:creator>Alessandro Muratori</dc:creator>
  <cp:keywords/>
  <dc:description>http://graphicriver.net/user/jetfabrik</dc:description>
  <cp:lastModifiedBy>Igor Valas</cp:lastModifiedBy>
  <cp:revision>6447</cp:revision>
  <dcterms:created xsi:type="dcterms:W3CDTF">2014-11-12T21:47:38Z</dcterms:created>
  <dcterms:modified xsi:type="dcterms:W3CDTF">2022-11-30T22:31:14Z</dcterms:modified>
  <cp:category/>
</cp:coreProperties>
</file>